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E9BA1A-D98D-477F-8285-DE286A16E2F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30F469-5D9E-4EB5-ACAA-6850A649B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Unified Modeling Language (UML)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90539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0999"/>
            <a:ext cx="8077200" cy="537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823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4010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16406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772400" cy="551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07594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101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77296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620000" cy="536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9447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 case diagram from your project group.</a:t>
            </a:r>
          </a:p>
          <a:p>
            <a:r>
              <a:rPr lang="en-US" dirty="0" smtClean="0"/>
              <a:t>Define Relation &lt;&lt;uses&gt;&gt; and &lt;&lt;extend&gt;&gt;</a:t>
            </a:r>
          </a:p>
          <a:p>
            <a:r>
              <a:rPr lang="en-US" dirty="0" smtClean="0"/>
              <a:t>Try to make iteration schedules based on your use cases.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038600"/>
            <a:ext cx="5962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772400" cy="553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696200" cy="545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9521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0999"/>
            <a:ext cx="8077200" cy="563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37951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88491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001000" cy="569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41</Words>
  <Application>Microsoft Office PowerPoint</Application>
  <PresentationFormat>On-screen Show (4:3)</PresentationFormat>
  <Paragraphs>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Unified Modeling Language (UML)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Exercise</vt:lpstr>
      <vt:lpstr>Slide 21</vt:lpstr>
      <vt:lpstr>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(UML)</dc:title>
  <dc:creator>panji</dc:creator>
  <cp:lastModifiedBy>lab01</cp:lastModifiedBy>
  <cp:revision>4</cp:revision>
  <dcterms:created xsi:type="dcterms:W3CDTF">2009-03-11T15:50:45Z</dcterms:created>
  <dcterms:modified xsi:type="dcterms:W3CDTF">2009-04-02T01:31:12Z</dcterms:modified>
</cp:coreProperties>
</file>