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0B21-6CCA-4FAB-82DA-78F540763BC2}" type="datetimeFigureOut">
              <a:rPr lang="en-US" smtClean="0"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FA4A-A51C-4457-A8DA-FE80ABC5AA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5863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8764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3714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963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6730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2448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7141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80533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31651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467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2266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5727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1383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0599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2517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24641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25801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1106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4101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038600"/>
            <a:ext cx="5962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404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692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34162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16327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1022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7865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7115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On-screen Show (4:3)</PresentationFormat>
  <Paragraphs>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Class Diagram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Any Question?</vt:lpstr>
    </vt:vector>
  </TitlesOfParts>
  <Company>Gunbat81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lab01</dc:creator>
  <cp:lastModifiedBy>lab01</cp:lastModifiedBy>
  <cp:revision>7</cp:revision>
  <dcterms:created xsi:type="dcterms:W3CDTF">2009-04-02T00:26:32Z</dcterms:created>
  <dcterms:modified xsi:type="dcterms:W3CDTF">2009-04-02T01:30:41Z</dcterms:modified>
</cp:coreProperties>
</file>