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2F2A0-93EE-4B37-AC69-40AD3CEEF324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D88F-13BC-4A12-B6D5-59779760C5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D88F-13BC-4A12-B6D5-59779760C5A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1B7-77B8-4DF1-A02F-1612F3699047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6595-D947-4929-B8B5-A6B5F6C46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1B7-77B8-4DF1-A02F-1612F3699047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6595-D947-4929-B8B5-A6B5F6C46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1B7-77B8-4DF1-A02F-1612F3699047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6595-D947-4929-B8B5-A6B5F6C46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1B7-77B8-4DF1-A02F-1612F3699047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6595-D947-4929-B8B5-A6B5F6C46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1B7-77B8-4DF1-A02F-1612F3699047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6595-D947-4929-B8B5-A6B5F6C46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1B7-77B8-4DF1-A02F-1612F3699047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6595-D947-4929-B8B5-A6B5F6C46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1B7-77B8-4DF1-A02F-1612F3699047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6595-D947-4929-B8B5-A6B5F6C46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1B7-77B8-4DF1-A02F-1612F3699047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6595-D947-4929-B8B5-A6B5F6C46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1B7-77B8-4DF1-A02F-1612F3699047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6595-D947-4929-B8B5-A6B5F6C46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1B7-77B8-4DF1-A02F-1612F3699047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6595-D947-4929-B8B5-A6B5F6C46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1B7-77B8-4DF1-A02F-1612F3699047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6595-D947-4929-B8B5-A6B5F6C46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51B7-77B8-4DF1-A02F-1612F3699047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6595-D947-4929-B8B5-A6B5F6C462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Applying 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57200"/>
            <a:ext cx="8472237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33400"/>
            <a:ext cx="82265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33400"/>
            <a:ext cx="837254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"/>
            <a:ext cx="876549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33400"/>
            <a:ext cx="778764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1000"/>
            <a:ext cx="873979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57200"/>
            <a:ext cx="83707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8610600" cy="595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381000"/>
            <a:ext cx="8465127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57200"/>
            <a:ext cx="8291366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001000" cy="48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399" y="457200"/>
            <a:ext cx="81905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8395976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"/>
            <a:ext cx="861076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1000"/>
            <a:ext cx="8204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599" y="533400"/>
            <a:ext cx="786014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57200"/>
            <a:ext cx="830693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762000"/>
            <a:ext cx="816745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33400"/>
            <a:ext cx="831077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"/>
            <a:ext cx="846412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8298996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8458200" cy="590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661677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33400"/>
            <a:ext cx="823416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962400"/>
            <a:ext cx="6477000" cy="77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670" y="304800"/>
            <a:ext cx="882893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304800"/>
            <a:ext cx="8803821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57200"/>
            <a:ext cx="8692327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04800"/>
            <a:ext cx="824084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83185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57200"/>
            <a:ext cx="8169951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</Words>
  <Application>Microsoft Office PowerPoint</Application>
  <PresentationFormat>On-screen Show (4:3)</PresentationFormat>
  <Paragraphs>34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Applying UML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UML</dc:title>
  <dc:creator>Panji Wasmana</dc:creator>
  <cp:lastModifiedBy>Panji Wasmana</cp:lastModifiedBy>
  <cp:revision>2</cp:revision>
  <dcterms:created xsi:type="dcterms:W3CDTF">2009-05-07T03:42:08Z</dcterms:created>
  <dcterms:modified xsi:type="dcterms:W3CDTF">2009-05-07T04:13:41Z</dcterms:modified>
</cp:coreProperties>
</file>