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86B-F069-43D6-BFB0-006A7DB527F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F9D-2AE8-4459-9D4E-24D6F45F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86B-F069-43D6-BFB0-006A7DB527F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F9D-2AE8-4459-9D4E-24D6F45F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86B-F069-43D6-BFB0-006A7DB527F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F9D-2AE8-4459-9D4E-24D6F45F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86B-F069-43D6-BFB0-006A7DB527F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F9D-2AE8-4459-9D4E-24D6F45F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86B-F069-43D6-BFB0-006A7DB527F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F9D-2AE8-4459-9D4E-24D6F45F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86B-F069-43D6-BFB0-006A7DB527F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F9D-2AE8-4459-9D4E-24D6F45F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86B-F069-43D6-BFB0-006A7DB527F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F9D-2AE8-4459-9D4E-24D6F45F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86B-F069-43D6-BFB0-006A7DB527F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F9D-2AE8-4459-9D4E-24D6F45F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86B-F069-43D6-BFB0-006A7DB527F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F9D-2AE8-4459-9D4E-24D6F45F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86B-F069-43D6-BFB0-006A7DB527F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F9D-2AE8-4459-9D4E-24D6F45F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86B-F069-43D6-BFB0-006A7DB527F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5F9D-2AE8-4459-9D4E-24D6F45F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386B-F069-43D6-BFB0-006A7DB527F6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5F9D-2AE8-4459-9D4E-24D6F45F1C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Activity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11523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69318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23035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17041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038600"/>
            <a:ext cx="59626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497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61960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789810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57063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35153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39247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25488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35982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</Words>
  <Application>Microsoft Office PowerPoint</Application>
  <PresentationFormat>On-screen Show (4:3)</PresentationFormat>
  <Paragraphs>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Activity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Question?</vt:lpstr>
    </vt:vector>
  </TitlesOfParts>
  <Company>Gunbat81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Activitiy Diagram</dc:title>
  <dc:creator>lab01</dc:creator>
  <cp:lastModifiedBy>Irman Hermadi</cp:lastModifiedBy>
  <cp:revision>5</cp:revision>
  <dcterms:created xsi:type="dcterms:W3CDTF">2009-04-02T00:01:28Z</dcterms:created>
  <dcterms:modified xsi:type="dcterms:W3CDTF">2013-10-19T01:39:27Z</dcterms:modified>
</cp:coreProperties>
</file>