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507" r:id="rId3"/>
    <p:sldId id="556" r:id="rId4"/>
    <p:sldId id="574" r:id="rId5"/>
    <p:sldId id="578" r:id="rId6"/>
    <p:sldId id="575" r:id="rId7"/>
    <p:sldId id="576" r:id="rId8"/>
    <p:sldId id="577" r:id="rId9"/>
    <p:sldId id="579" r:id="rId10"/>
    <p:sldId id="580" r:id="rId11"/>
    <p:sldId id="581" r:id="rId12"/>
    <p:sldId id="582" r:id="rId13"/>
    <p:sldId id="585" r:id="rId14"/>
    <p:sldId id="583" r:id="rId15"/>
    <p:sldId id="584" r:id="rId16"/>
    <p:sldId id="586" r:id="rId17"/>
    <p:sldId id="573" r:id="rId18"/>
    <p:sldId id="587" r:id="rId19"/>
    <p:sldId id="588" r:id="rId20"/>
    <p:sldId id="589" r:id="rId21"/>
    <p:sldId id="590" r:id="rId22"/>
    <p:sldId id="591" r:id="rId23"/>
    <p:sldId id="592" r:id="rId24"/>
    <p:sldId id="593" r:id="rId25"/>
    <p:sldId id="594" r:id="rId26"/>
  </p:sldIdLst>
  <p:sldSz cx="9144000" cy="6858000" type="screen4x3"/>
  <p:notesSz cx="7102475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4E77"/>
    <a:srgbClr val="38A3B2"/>
    <a:srgbClr val="2D4F78"/>
    <a:srgbClr val="29486E"/>
    <a:srgbClr val="2A496F"/>
    <a:srgbClr val="2C4D75"/>
    <a:srgbClr val="2E4F79"/>
    <a:srgbClr val="EAEEF4"/>
    <a:srgbClr val="D1DBE9"/>
    <a:srgbClr val="1C32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94434" autoAdjust="0"/>
  </p:normalViewPr>
  <p:slideViewPr>
    <p:cSldViewPr>
      <p:cViewPr>
        <p:scale>
          <a:sx n="70" d="100"/>
          <a:sy n="70" d="100"/>
        </p:scale>
        <p:origin x="1212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3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836633CF-18B8-4A8B-A7AD-B2CD3403C299}" type="datetimeFigureOut">
              <a:rPr lang="id-ID" smtClean="0"/>
              <a:t>08/02/2016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301BFAB8-3497-4CF9-94DD-E4A0DA3544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32757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739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>
              <a:defRPr sz="1300" b="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92" y="0"/>
            <a:ext cx="3077739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>
              <a:defRPr sz="1300" b="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7739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>
              <a:defRPr sz="1300" b="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>
              <a:defRPr sz="1300" b="0"/>
            </a:lvl1pPr>
          </a:lstStyle>
          <a:p>
            <a:fld id="{0D6ADA51-161D-41D9-90B6-A9E41B3F8F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324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ADA51-161D-41D9-90B6-A9E41B3F8FF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63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</a:t>
            </a:r>
            <a:r>
              <a:rPr lang="id-ID" sz="14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tau</a:t>
            </a:r>
            <a:r>
              <a:rPr lang="id-ID" sz="1400" b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ctrl+S</a:t>
            </a:r>
            <a:endParaRPr lang="id-ID" sz="1400" b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ADA51-161D-41D9-90B6-A9E41B3F8FF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30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id-ID" sz="14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atau pake</a:t>
            </a:r>
            <a:r>
              <a:rPr lang="id-ID" sz="1400" b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cara langsung</a:t>
            </a:r>
            <a:endParaRPr lang="id-ID" sz="1400" b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ADA51-161D-41D9-90B6-A9E41B3F8FF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67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endParaRPr lang="id-ID" sz="1400" b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ADA51-161D-41D9-90B6-A9E41B3F8FF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63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endParaRPr lang="id-ID" sz="1400" b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ADA51-161D-41D9-90B6-A9E41B3F8FF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23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endParaRPr lang="id-ID" sz="1400" b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ADA51-161D-41D9-90B6-A9E41B3F8FF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50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endParaRPr lang="id-ID" sz="1400" b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ADA51-161D-41D9-90B6-A9E41B3F8FF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84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300" dirty="0" smtClean="0"/>
              <a:t> </a:t>
            </a:r>
            <a:endParaRPr lang="id-ID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ADA51-161D-41D9-90B6-A9E41B3F8FF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3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id-ID" sz="1300" dirty="0" smtClean="0"/>
              <a:t> </a:t>
            </a:r>
            <a:endParaRPr lang="id-ID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ADA51-161D-41D9-90B6-A9E41B3F8FF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35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id-ID" sz="1300" dirty="0" smtClean="0"/>
              <a:t> </a:t>
            </a:r>
            <a:endParaRPr lang="id-ID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ADA51-161D-41D9-90B6-A9E41B3F8FF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79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id-ID" sz="1300" dirty="0" smtClean="0"/>
              <a:t> </a:t>
            </a:r>
            <a:endParaRPr lang="id-ID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ADA51-161D-41D9-90B6-A9E41B3F8FF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00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id-ID" sz="1300" dirty="0" smtClean="0"/>
              <a:t> </a:t>
            </a:r>
            <a:endParaRPr lang="id-ID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ADA51-161D-41D9-90B6-A9E41B3F8FF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77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id-ID" sz="1300" dirty="0" smtClean="0"/>
              <a:t> </a:t>
            </a:r>
            <a:endParaRPr lang="id-ID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ADA51-161D-41D9-90B6-A9E41B3F8FF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141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id-ID" sz="1300" dirty="0" smtClean="0"/>
              <a:t> </a:t>
            </a:r>
            <a:endParaRPr lang="id-ID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ADA51-161D-41D9-90B6-A9E41B3F8FF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53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id-ID" sz="1300" dirty="0" smtClean="0"/>
              <a:t> </a:t>
            </a:r>
            <a:endParaRPr lang="id-ID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ADA51-161D-41D9-90B6-A9E41B3F8FF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682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id-ID" sz="1300" dirty="0" smtClean="0"/>
              <a:t> </a:t>
            </a:r>
            <a:endParaRPr lang="id-ID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ADA51-161D-41D9-90B6-A9E41B3F8FF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22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id-ID" sz="1300" dirty="0" smtClean="0"/>
              <a:t> </a:t>
            </a:r>
            <a:endParaRPr lang="id-ID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ADA51-161D-41D9-90B6-A9E41B3F8FF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64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300" dirty="0" smtClean="0"/>
              <a:t> </a:t>
            </a:r>
            <a:endParaRPr lang="id-ID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ADA51-161D-41D9-90B6-A9E41B3F8FF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14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300" dirty="0" smtClean="0"/>
              <a:t> </a:t>
            </a:r>
            <a:endParaRPr lang="id-ID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ADA51-161D-41D9-90B6-A9E41B3F8FF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34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300" dirty="0" smtClean="0"/>
              <a:t> </a:t>
            </a:r>
            <a:endParaRPr lang="id-ID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ADA51-161D-41D9-90B6-A9E41B3F8FF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81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300" dirty="0" smtClean="0"/>
              <a:t> </a:t>
            </a:r>
            <a:endParaRPr lang="id-ID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ADA51-161D-41D9-90B6-A9E41B3F8FF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16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300" dirty="0" smtClean="0"/>
              <a:t> </a:t>
            </a:r>
            <a:endParaRPr lang="id-ID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ADA51-161D-41D9-90B6-A9E41B3F8FF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7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300" dirty="0" smtClean="0"/>
              <a:t> </a:t>
            </a:r>
            <a:endParaRPr lang="id-ID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ADA51-161D-41D9-90B6-A9E41B3F8FF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18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File yang </a:t>
            </a:r>
            <a:r>
              <a:rPr lang="en-US" sz="14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digunakan</a:t>
            </a:r>
            <a:r>
              <a:rPr lang="en-US" sz="14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4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pada</a:t>
            </a:r>
            <a:r>
              <a:rPr lang="en-US" sz="14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R </a:t>
            </a:r>
            <a:r>
              <a:rPr lang="en-US" sz="14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adalah</a:t>
            </a:r>
            <a:r>
              <a:rPr lang="en-US" sz="14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file </a:t>
            </a:r>
            <a:r>
              <a:rPr lang="en-US" sz="14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dengan</a:t>
            </a:r>
            <a:r>
              <a:rPr lang="en-US" sz="14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4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ektensi</a:t>
            </a:r>
            <a:r>
              <a:rPr lang="en-US" sz="14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.</a:t>
            </a:r>
            <a:r>
              <a:rPr lang="en-US" sz="14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Rdata</a:t>
            </a:r>
            <a:r>
              <a:rPr lang="en-US" sz="14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id-ID" sz="1400" b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4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Untuk</a:t>
            </a:r>
            <a:r>
              <a:rPr lang="en-US" sz="14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4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dapat</a:t>
            </a:r>
            <a:r>
              <a:rPr lang="en-US" sz="14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4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membuka</a:t>
            </a:r>
            <a:r>
              <a:rPr lang="en-US" sz="14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data R </a:t>
            </a:r>
            <a:r>
              <a:rPr lang="en-US" sz="14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pada</a:t>
            </a:r>
            <a:r>
              <a:rPr lang="en-US" sz="14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400" b="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menu bar</a:t>
            </a:r>
            <a:r>
              <a:rPr lang="en-US" sz="14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4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klik</a:t>
            </a:r>
            <a:r>
              <a:rPr lang="en-US" sz="14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file &gt;&gt; Open File &gt;&gt; </a:t>
            </a:r>
            <a:r>
              <a:rPr lang="en-US" sz="14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pilih</a:t>
            </a:r>
            <a:r>
              <a:rPr lang="en-US" sz="14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4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filenya</a:t>
            </a:r>
            <a:r>
              <a:rPr lang="en-US" sz="14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&gt;&gt; </a:t>
            </a:r>
            <a:r>
              <a:rPr lang="en-US" sz="14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klik</a:t>
            </a:r>
            <a:r>
              <a:rPr lang="en-US" sz="14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Open. </a:t>
            </a:r>
            <a:r>
              <a:rPr lang="en-US" sz="14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Atau</a:t>
            </a:r>
            <a:r>
              <a:rPr lang="en-US" sz="14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4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bisa</a:t>
            </a:r>
            <a:r>
              <a:rPr lang="en-US" sz="14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4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dapat</a:t>
            </a:r>
            <a:r>
              <a:rPr lang="en-US" sz="14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4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dengan</a:t>
            </a:r>
            <a:r>
              <a:rPr lang="en-US" sz="14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4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klik</a:t>
            </a:r>
            <a:r>
              <a:rPr lang="en-US" sz="14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icon &gt;&gt; </a:t>
            </a:r>
            <a:r>
              <a:rPr lang="en-US" sz="14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pilih</a:t>
            </a:r>
            <a:r>
              <a:rPr lang="en-US" sz="14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4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filenya</a:t>
            </a:r>
            <a:r>
              <a:rPr lang="en-US" sz="14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&gt;&gt; </a:t>
            </a:r>
            <a:r>
              <a:rPr lang="en-US" sz="1400" b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klik</a:t>
            </a:r>
            <a:r>
              <a:rPr lang="en-US" sz="14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id-ID" sz="14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Open</a:t>
            </a:r>
            <a:endParaRPr lang="id-ID" sz="1400" b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ADA51-161D-41D9-90B6-A9E41B3F8FF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96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3" name="Group 191"/>
          <p:cNvGrpSpPr>
            <a:grpSpLocks/>
          </p:cNvGrpSpPr>
          <p:nvPr/>
        </p:nvGrpSpPr>
        <p:grpSpPr bwMode="auto">
          <a:xfrm>
            <a:off x="434975" y="4763"/>
            <a:ext cx="8015288" cy="6853237"/>
            <a:chOff x="274" y="10"/>
            <a:chExt cx="5049" cy="4310"/>
          </a:xfrm>
        </p:grpSpPr>
        <p:sp>
          <p:nvSpPr>
            <p:cNvPr id="3198" name="Line 126"/>
            <p:cNvSpPr>
              <a:spLocks noChangeShapeType="1"/>
            </p:cNvSpPr>
            <p:nvPr userDrawn="1"/>
          </p:nvSpPr>
          <p:spPr bwMode="gray">
            <a:xfrm>
              <a:off x="347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9" name="Line 137"/>
            <p:cNvSpPr>
              <a:spLocks noChangeShapeType="1"/>
            </p:cNvSpPr>
            <p:nvPr userDrawn="1"/>
          </p:nvSpPr>
          <p:spPr bwMode="gray">
            <a:xfrm>
              <a:off x="392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1" name="Line 139"/>
            <p:cNvSpPr>
              <a:spLocks noChangeShapeType="1"/>
            </p:cNvSpPr>
            <p:nvPr userDrawn="1"/>
          </p:nvSpPr>
          <p:spPr bwMode="gray">
            <a:xfrm>
              <a:off x="439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2" name="Line 140"/>
            <p:cNvSpPr>
              <a:spLocks noChangeShapeType="1"/>
            </p:cNvSpPr>
            <p:nvPr userDrawn="1"/>
          </p:nvSpPr>
          <p:spPr bwMode="gray">
            <a:xfrm>
              <a:off x="484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5" name="Line 143"/>
            <p:cNvSpPr>
              <a:spLocks noChangeShapeType="1"/>
            </p:cNvSpPr>
            <p:nvPr userDrawn="1"/>
          </p:nvSpPr>
          <p:spPr bwMode="gray">
            <a:xfrm>
              <a:off x="5302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9" name="Line 147"/>
            <p:cNvSpPr>
              <a:spLocks noChangeShapeType="1"/>
            </p:cNvSpPr>
            <p:nvPr userDrawn="1"/>
          </p:nvSpPr>
          <p:spPr bwMode="gray">
            <a:xfrm>
              <a:off x="165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1" name="Line 149"/>
            <p:cNvSpPr>
              <a:spLocks noChangeShapeType="1"/>
            </p:cNvSpPr>
            <p:nvPr userDrawn="1"/>
          </p:nvSpPr>
          <p:spPr bwMode="gray">
            <a:xfrm>
              <a:off x="210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3" name="Line 151"/>
            <p:cNvSpPr>
              <a:spLocks noChangeShapeType="1"/>
            </p:cNvSpPr>
            <p:nvPr userDrawn="1"/>
          </p:nvSpPr>
          <p:spPr bwMode="gray">
            <a:xfrm>
              <a:off x="256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4" name="Line 152"/>
            <p:cNvSpPr>
              <a:spLocks noChangeShapeType="1"/>
            </p:cNvSpPr>
            <p:nvPr userDrawn="1"/>
          </p:nvSpPr>
          <p:spPr bwMode="gray">
            <a:xfrm>
              <a:off x="301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0" name="Line 158"/>
            <p:cNvSpPr>
              <a:spLocks noChangeShapeType="1"/>
            </p:cNvSpPr>
            <p:nvPr userDrawn="1"/>
          </p:nvSpPr>
          <p:spPr bwMode="gray">
            <a:xfrm>
              <a:off x="274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2" name="Line 160"/>
            <p:cNvSpPr>
              <a:spLocks noChangeShapeType="1"/>
            </p:cNvSpPr>
            <p:nvPr userDrawn="1"/>
          </p:nvSpPr>
          <p:spPr bwMode="gray">
            <a:xfrm>
              <a:off x="74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3" name="Line 161"/>
            <p:cNvSpPr>
              <a:spLocks noChangeShapeType="1"/>
            </p:cNvSpPr>
            <p:nvPr userDrawn="1"/>
          </p:nvSpPr>
          <p:spPr bwMode="gray">
            <a:xfrm>
              <a:off x="119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59" name="Rectangle 87"/>
          <p:cNvSpPr>
            <a:spLocks noChangeArrowheads="1"/>
          </p:cNvSpPr>
          <p:nvPr/>
        </p:nvSpPr>
        <p:spPr bwMode="gray">
          <a:xfrm>
            <a:off x="0" y="1795463"/>
            <a:ext cx="9144000" cy="2503487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7" name="Rectangle 165"/>
          <p:cNvSpPr>
            <a:spLocks noChangeArrowheads="1"/>
          </p:cNvSpPr>
          <p:nvPr/>
        </p:nvSpPr>
        <p:spPr bwMode="gray">
          <a:xfrm>
            <a:off x="5553075" y="5576888"/>
            <a:ext cx="712788" cy="644525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8" name="Rectangle 166"/>
          <p:cNvSpPr>
            <a:spLocks noChangeArrowheads="1"/>
          </p:cNvSpPr>
          <p:nvPr/>
        </p:nvSpPr>
        <p:spPr bwMode="gray">
          <a:xfrm>
            <a:off x="700722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9" name="Rectangle 167"/>
          <p:cNvSpPr>
            <a:spLocks noChangeArrowheads="1"/>
          </p:cNvSpPr>
          <p:nvPr/>
        </p:nvSpPr>
        <p:spPr bwMode="gray">
          <a:xfrm>
            <a:off x="626903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0" name="Rectangle 168"/>
          <p:cNvSpPr>
            <a:spLocks noChangeArrowheads="1"/>
          </p:cNvSpPr>
          <p:nvPr/>
        </p:nvSpPr>
        <p:spPr bwMode="gray">
          <a:xfrm>
            <a:off x="8447088" y="5588000"/>
            <a:ext cx="696912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2" name="Rectangle 170"/>
          <p:cNvSpPr>
            <a:spLocks noChangeArrowheads="1"/>
          </p:cNvSpPr>
          <p:nvPr/>
        </p:nvSpPr>
        <p:spPr bwMode="gray">
          <a:xfrm>
            <a:off x="265112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3" name="Rectangle 171"/>
          <p:cNvSpPr>
            <a:spLocks noChangeArrowheads="1"/>
          </p:cNvSpPr>
          <p:nvPr/>
        </p:nvSpPr>
        <p:spPr bwMode="gray">
          <a:xfrm>
            <a:off x="410527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4" name="Rectangle 172"/>
          <p:cNvSpPr>
            <a:spLocks noChangeArrowheads="1"/>
          </p:cNvSpPr>
          <p:nvPr/>
        </p:nvSpPr>
        <p:spPr bwMode="gray">
          <a:xfrm>
            <a:off x="336708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5" name="Rectangle 173"/>
          <p:cNvSpPr>
            <a:spLocks noChangeArrowheads="1"/>
          </p:cNvSpPr>
          <p:nvPr/>
        </p:nvSpPr>
        <p:spPr bwMode="gray">
          <a:xfrm>
            <a:off x="4818063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6" name="Rectangle 174"/>
          <p:cNvSpPr>
            <a:spLocks noChangeArrowheads="1"/>
          </p:cNvSpPr>
          <p:nvPr/>
        </p:nvSpPr>
        <p:spPr bwMode="gray">
          <a:xfrm>
            <a:off x="1917700" y="4943475"/>
            <a:ext cx="725488" cy="63658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7" name="Rectangle 175"/>
          <p:cNvSpPr>
            <a:spLocks noChangeArrowheads="1"/>
          </p:cNvSpPr>
          <p:nvPr/>
        </p:nvSpPr>
        <p:spPr bwMode="gray">
          <a:xfrm>
            <a:off x="5541963" y="4310063"/>
            <a:ext cx="725487" cy="636587"/>
          </a:xfrm>
          <a:prstGeom prst="rect">
            <a:avLst/>
          </a:prstGeom>
          <a:solidFill>
            <a:schemeClr val="accent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8" name="Rectangle 176"/>
          <p:cNvSpPr>
            <a:spLocks noChangeArrowheads="1"/>
          </p:cNvSpPr>
          <p:nvPr/>
        </p:nvSpPr>
        <p:spPr bwMode="gray">
          <a:xfrm>
            <a:off x="6996113" y="4300538"/>
            <a:ext cx="725487" cy="646112"/>
          </a:xfrm>
          <a:prstGeom prst="rect">
            <a:avLst/>
          </a:prstGeom>
          <a:solidFill>
            <a:schemeClr val="accent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9" name="Rectangle 177"/>
          <p:cNvSpPr>
            <a:spLocks noChangeArrowheads="1"/>
          </p:cNvSpPr>
          <p:nvPr/>
        </p:nvSpPr>
        <p:spPr bwMode="gray">
          <a:xfrm>
            <a:off x="8435975" y="4300538"/>
            <a:ext cx="703263" cy="646112"/>
          </a:xfrm>
          <a:prstGeom prst="rect">
            <a:avLst/>
          </a:prstGeom>
          <a:solidFill>
            <a:schemeClr val="accent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0" name="Rectangle 178"/>
          <p:cNvSpPr>
            <a:spLocks noChangeArrowheads="1"/>
          </p:cNvSpPr>
          <p:nvPr/>
        </p:nvSpPr>
        <p:spPr bwMode="gray">
          <a:xfrm>
            <a:off x="4105275" y="4310063"/>
            <a:ext cx="725488" cy="636587"/>
          </a:xfrm>
          <a:prstGeom prst="rect">
            <a:avLst/>
          </a:prstGeom>
          <a:solidFill>
            <a:srgbClr val="DDDDD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7" name="Rectangle 185"/>
          <p:cNvSpPr>
            <a:spLocks noChangeArrowheads="1"/>
          </p:cNvSpPr>
          <p:nvPr/>
        </p:nvSpPr>
        <p:spPr bwMode="gray">
          <a:xfrm>
            <a:off x="7720013" y="6221413"/>
            <a:ext cx="725487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8" name="Rectangle 186"/>
          <p:cNvSpPr>
            <a:spLocks noChangeArrowheads="1"/>
          </p:cNvSpPr>
          <p:nvPr/>
        </p:nvSpPr>
        <p:spPr bwMode="gray">
          <a:xfrm>
            <a:off x="3371850" y="6221413"/>
            <a:ext cx="728663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9" name="Rectangle 187"/>
          <p:cNvSpPr>
            <a:spLocks noChangeArrowheads="1"/>
          </p:cNvSpPr>
          <p:nvPr/>
        </p:nvSpPr>
        <p:spPr bwMode="gray">
          <a:xfrm>
            <a:off x="4826000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0" name="Rectangle 188"/>
          <p:cNvSpPr>
            <a:spLocks noChangeArrowheads="1"/>
          </p:cNvSpPr>
          <p:nvPr/>
        </p:nvSpPr>
        <p:spPr bwMode="gray">
          <a:xfrm>
            <a:off x="1920875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8" name="Group 206"/>
          <p:cNvGrpSpPr>
            <a:grpSpLocks/>
          </p:cNvGrpSpPr>
          <p:nvPr/>
        </p:nvGrpSpPr>
        <p:grpSpPr bwMode="auto">
          <a:xfrm>
            <a:off x="0" y="533400"/>
            <a:ext cx="9144000" cy="5689600"/>
            <a:chOff x="0" y="336"/>
            <a:chExt cx="5760" cy="3584"/>
          </a:xfrm>
        </p:grpSpPr>
        <p:sp>
          <p:nvSpPr>
            <p:cNvPr id="3264" name="Line 192"/>
            <p:cNvSpPr>
              <a:spLocks noChangeShapeType="1"/>
            </p:cNvSpPr>
            <p:nvPr userDrawn="1"/>
          </p:nvSpPr>
          <p:spPr bwMode="gray">
            <a:xfrm flipH="1">
              <a:off x="0" y="33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5" name="Line 193"/>
            <p:cNvSpPr>
              <a:spLocks noChangeShapeType="1"/>
            </p:cNvSpPr>
            <p:nvPr userDrawn="1"/>
          </p:nvSpPr>
          <p:spPr bwMode="gray">
            <a:xfrm flipH="1">
              <a:off x="0" y="73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" name="Line 194"/>
            <p:cNvSpPr>
              <a:spLocks noChangeShapeType="1"/>
            </p:cNvSpPr>
            <p:nvPr userDrawn="1"/>
          </p:nvSpPr>
          <p:spPr bwMode="gray">
            <a:xfrm flipH="1">
              <a:off x="0" y="112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" name="Line 195"/>
            <p:cNvSpPr>
              <a:spLocks noChangeShapeType="1"/>
            </p:cNvSpPr>
            <p:nvPr userDrawn="1"/>
          </p:nvSpPr>
          <p:spPr bwMode="gray">
            <a:xfrm flipH="1">
              <a:off x="0" y="2707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" name="Line 196"/>
            <p:cNvSpPr>
              <a:spLocks noChangeShapeType="1"/>
            </p:cNvSpPr>
            <p:nvPr userDrawn="1"/>
          </p:nvSpPr>
          <p:spPr bwMode="gray">
            <a:xfrm flipH="1">
              <a:off x="0" y="3111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9" name="Line 197"/>
            <p:cNvSpPr>
              <a:spLocks noChangeShapeType="1"/>
            </p:cNvSpPr>
            <p:nvPr userDrawn="1"/>
          </p:nvSpPr>
          <p:spPr bwMode="gray">
            <a:xfrm flipH="1">
              <a:off x="0" y="351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0" name="Line 198"/>
            <p:cNvSpPr>
              <a:spLocks noChangeShapeType="1"/>
            </p:cNvSpPr>
            <p:nvPr userDrawn="1"/>
          </p:nvSpPr>
          <p:spPr bwMode="gray">
            <a:xfrm flipH="1">
              <a:off x="0" y="3920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4343400"/>
            <a:ext cx="4419600" cy="609600"/>
          </a:xfrm>
          <a:extLs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rgbClr val="FF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gray">
          <a:xfrm>
            <a:off x="0" y="461963"/>
            <a:ext cx="10985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2391" dir="11227501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>
                <a:solidFill>
                  <a:srgbClr val="FFFFFF"/>
                </a:solidFill>
              </a:rPr>
              <a:t>LOGO</a:t>
            </a:r>
          </a:p>
        </p:txBody>
      </p:sp>
      <p:sp>
        <p:nvSpPr>
          <p:cNvPr id="3210" name="Rectangle 138"/>
          <p:cNvSpPr>
            <a:spLocks noChangeArrowheads="1"/>
          </p:cNvSpPr>
          <p:nvPr/>
        </p:nvSpPr>
        <p:spPr bwMode="gray">
          <a:xfrm>
            <a:off x="55245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3" name="Rectangle 141"/>
          <p:cNvSpPr>
            <a:spLocks noChangeArrowheads="1"/>
          </p:cNvSpPr>
          <p:nvPr/>
        </p:nvSpPr>
        <p:spPr bwMode="gray">
          <a:xfrm>
            <a:off x="697865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8" name="Rectangle 146"/>
          <p:cNvSpPr>
            <a:spLocks noChangeArrowheads="1"/>
          </p:cNvSpPr>
          <p:nvPr/>
        </p:nvSpPr>
        <p:spPr bwMode="gray">
          <a:xfrm>
            <a:off x="7691438" y="4763"/>
            <a:ext cx="725487" cy="522287"/>
          </a:xfrm>
          <a:prstGeom prst="rect">
            <a:avLst/>
          </a:prstGeom>
          <a:solidFill>
            <a:schemeClr val="folHlink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5" name="Rectangle 153"/>
          <p:cNvSpPr>
            <a:spLocks noChangeArrowheads="1"/>
          </p:cNvSpPr>
          <p:nvPr/>
        </p:nvSpPr>
        <p:spPr bwMode="gray">
          <a:xfrm>
            <a:off x="40767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7" name="Rectangle 155"/>
          <p:cNvSpPr>
            <a:spLocks noChangeArrowheads="1"/>
          </p:cNvSpPr>
          <p:nvPr/>
        </p:nvSpPr>
        <p:spPr bwMode="gray">
          <a:xfrm>
            <a:off x="4789488" y="4763"/>
            <a:ext cx="725487" cy="522287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4" name="Rectangle 162"/>
          <p:cNvSpPr>
            <a:spLocks noChangeArrowheads="1"/>
          </p:cNvSpPr>
          <p:nvPr/>
        </p:nvSpPr>
        <p:spPr bwMode="gray">
          <a:xfrm>
            <a:off x="446088" y="1147763"/>
            <a:ext cx="725487" cy="633412"/>
          </a:xfrm>
          <a:prstGeom prst="rect">
            <a:avLst/>
          </a:prstGeom>
          <a:solidFill>
            <a:schemeClr val="fol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6" name="Rectangle 164"/>
          <p:cNvSpPr>
            <a:spLocks noChangeArrowheads="1"/>
          </p:cNvSpPr>
          <p:nvPr/>
        </p:nvSpPr>
        <p:spPr bwMode="gray">
          <a:xfrm>
            <a:off x="1889125" y="4763"/>
            <a:ext cx="725488" cy="5222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1" name="Rectangle 179"/>
          <p:cNvSpPr>
            <a:spLocks noChangeArrowheads="1"/>
          </p:cNvSpPr>
          <p:nvPr/>
        </p:nvSpPr>
        <p:spPr bwMode="gray">
          <a:xfrm>
            <a:off x="6251575" y="1165225"/>
            <a:ext cx="725488" cy="633413"/>
          </a:xfrm>
          <a:prstGeom prst="rect">
            <a:avLst/>
          </a:prstGeom>
          <a:solidFill>
            <a:srgbClr val="DDDDD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2" name="Rectangle 180"/>
          <p:cNvSpPr>
            <a:spLocks noChangeArrowheads="1"/>
          </p:cNvSpPr>
          <p:nvPr/>
        </p:nvSpPr>
        <p:spPr bwMode="gray">
          <a:xfrm>
            <a:off x="7691438" y="1165225"/>
            <a:ext cx="725487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3" name="Rectangle 181"/>
          <p:cNvSpPr>
            <a:spLocks noChangeArrowheads="1"/>
          </p:cNvSpPr>
          <p:nvPr/>
        </p:nvSpPr>
        <p:spPr bwMode="gray">
          <a:xfrm>
            <a:off x="3349625" y="1165225"/>
            <a:ext cx="725488" cy="633413"/>
          </a:xfrm>
          <a:prstGeom prst="rect">
            <a:avLst/>
          </a:prstGeom>
          <a:solidFill>
            <a:srgbClr val="DDDDD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4" name="Rectangle 182"/>
          <p:cNvSpPr>
            <a:spLocks noChangeArrowheads="1"/>
          </p:cNvSpPr>
          <p:nvPr/>
        </p:nvSpPr>
        <p:spPr bwMode="gray">
          <a:xfrm>
            <a:off x="4800600" y="1165225"/>
            <a:ext cx="725488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5" name="Rectangle 183"/>
          <p:cNvSpPr>
            <a:spLocks noChangeArrowheads="1"/>
          </p:cNvSpPr>
          <p:nvPr/>
        </p:nvSpPr>
        <p:spPr bwMode="gray">
          <a:xfrm>
            <a:off x="1889125" y="1165225"/>
            <a:ext cx="725488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1" name="Rectangle 189"/>
          <p:cNvSpPr>
            <a:spLocks noChangeArrowheads="1"/>
          </p:cNvSpPr>
          <p:nvPr/>
        </p:nvSpPr>
        <p:spPr bwMode="gray">
          <a:xfrm>
            <a:off x="438150" y="4763"/>
            <a:ext cx="725488" cy="522287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2" name="Rectangle 190"/>
          <p:cNvSpPr>
            <a:spLocks noChangeArrowheads="1"/>
          </p:cNvSpPr>
          <p:nvPr/>
        </p:nvSpPr>
        <p:spPr bwMode="gray">
          <a:xfrm>
            <a:off x="1143000" y="533400"/>
            <a:ext cx="725488" cy="633413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2" name="Rectangle 200"/>
          <p:cNvSpPr>
            <a:spLocks noChangeArrowheads="1"/>
          </p:cNvSpPr>
          <p:nvPr/>
        </p:nvSpPr>
        <p:spPr bwMode="gray">
          <a:xfrm>
            <a:off x="25781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06" name="Group 234"/>
          <p:cNvGrpSpPr>
            <a:grpSpLocks/>
          </p:cNvGrpSpPr>
          <p:nvPr/>
        </p:nvGrpSpPr>
        <p:grpSpPr bwMode="auto">
          <a:xfrm>
            <a:off x="0" y="2257425"/>
            <a:ext cx="4738688" cy="4600575"/>
            <a:chOff x="-9" y="1395"/>
            <a:chExt cx="2985" cy="2898"/>
          </a:xfrm>
        </p:grpSpPr>
        <p:pic>
          <p:nvPicPr>
            <p:cNvPr id="3285" name="Picture 213" descr="pan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81" r="2339"/>
            <a:stretch>
              <a:fillRect/>
            </a:stretch>
          </p:blipFill>
          <p:spPr bwMode="gray">
            <a:xfrm>
              <a:off x="0" y="1395"/>
              <a:ext cx="2976" cy="2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81" name="Freeform 209" descr="wiz_gold03"/>
            <p:cNvSpPr>
              <a:spLocks/>
            </p:cNvSpPr>
            <p:nvPr/>
          </p:nvSpPr>
          <p:spPr bwMode="gray">
            <a:xfrm>
              <a:off x="-9" y="1493"/>
              <a:ext cx="2841" cy="2599"/>
            </a:xfrm>
            <a:custGeom>
              <a:avLst/>
              <a:gdLst>
                <a:gd name="T0" fmla="*/ 0 w 2841"/>
                <a:gd name="T1" fmla="*/ 18 h 2599"/>
                <a:gd name="T2" fmla="*/ 2841 w 2841"/>
                <a:gd name="T3" fmla="*/ 0 h 2599"/>
                <a:gd name="T4" fmla="*/ 1294 w 2841"/>
                <a:gd name="T5" fmla="*/ 2597 h 2599"/>
                <a:gd name="T6" fmla="*/ 2 w 2841"/>
                <a:gd name="T7" fmla="*/ 2599 h 2599"/>
                <a:gd name="T8" fmla="*/ 0 w 2841"/>
                <a:gd name="T9" fmla="*/ 18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1" h="2599">
                  <a:moveTo>
                    <a:pt x="0" y="18"/>
                  </a:moveTo>
                  <a:lnTo>
                    <a:pt x="2841" y="0"/>
                  </a:lnTo>
                  <a:lnTo>
                    <a:pt x="1294" y="2597"/>
                  </a:lnTo>
                  <a:lnTo>
                    <a:pt x="2" y="2599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1">
              <a:blip r:embed="rId3"/>
              <a:srcRect/>
              <a:stretch>
                <a:fillRect r="-15708"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05" name="Group 233"/>
          <p:cNvGrpSpPr>
            <a:grpSpLocks/>
          </p:cNvGrpSpPr>
          <p:nvPr/>
        </p:nvGrpSpPr>
        <p:grpSpPr bwMode="auto">
          <a:xfrm>
            <a:off x="9525" y="1395413"/>
            <a:ext cx="4256088" cy="4598987"/>
            <a:chOff x="0" y="1039"/>
            <a:chExt cx="2681" cy="2897"/>
          </a:xfrm>
        </p:grpSpPr>
        <p:pic>
          <p:nvPicPr>
            <p:cNvPr id="3292" name="Picture 220" descr="pan0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30" r="2339"/>
            <a:stretch>
              <a:fillRect/>
            </a:stretch>
          </p:blipFill>
          <p:spPr bwMode="gray">
            <a:xfrm>
              <a:off x="0" y="1039"/>
              <a:ext cx="2681" cy="2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93" name="Freeform 221" descr="wiz_gold04"/>
            <p:cNvSpPr>
              <a:spLocks/>
            </p:cNvSpPr>
            <p:nvPr userDrawn="1"/>
          </p:nvSpPr>
          <p:spPr bwMode="gray">
            <a:xfrm>
              <a:off x="0" y="1137"/>
              <a:ext cx="2537" cy="2600"/>
            </a:xfrm>
            <a:custGeom>
              <a:avLst/>
              <a:gdLst>
                <a:gd name="T0" fmla="*/ 0 w 2537"/>
                <a:gd name="T1" fmla="*/ 0 h 2600"/>
                <a:gd name="T2" fmla="*/ 2537 w 2537"/>
                <a:gd name="T3" fmla="*/ 1 h 2600"/>
                <a:gd name="T4" fmla="*/ 991 w 2537"/>
                <a:gd name="T5" fmla="*/ 2597 h 2600"/>
                <a:gd name="T6" fmla="*/ 0 w 2537"/>
                <a:gd name="T7" fmla="*/ 2600 h 2600"/>
                <a:gd name="T8" fmla="*/ 0 w 2537"/>
                <a:gd name="T9" fmla="*/ 0 h 2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7" h="2600">
                  <a:moveTo>
                    <a:pt x="0" y="0"/>
                  </a:moveTo>
                  <a:lnTo>
                    <a:pt x="2537" y="1"/>
                  </a:lnTo>
                  <a:lnTo>
                    <a:pt x="991" y="2597"/>
                  </a:lnTo>
                  <a:lnTo>
                    <a:pt x="0" y="26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04" name="Group 232"/>
          <p:cNvGrpSpPr>
            <a:grpSpLocks/>
          </p:cNvGrpSpPr>
          <p:nvPr/>
        </p:nvGrpSpPr>
        <p:grpSpPr bwMode="auto">
          <a:xfrm>
            <a:off x="-4763" y="304800"/>
            <a:ext cx="3821113" cy="5078413"/>
            <a:chOff x="-7" y="240"/>
            <a:chExt cx="2407" cy="3199"/>
          </a:xfrm>
        </p:grpSpPr>
        <p:pic>
          <p:nvPicPr>
            <p:cNvPr id="3295" name="Picture 223" descr="pan0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431" r="2339"/>
            <a:stretch>
              <a:fillRect/>
            </a:stretch>
          </p:blipFill>
          <p:spPr bwMode="gray">
            <a:xfrm>
              <a:off x="0" y="240"/>
              <a:ext cx="2400" cy="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96" name="Freeform 224" descr="wiz_gold01"/>
            <p:cNvSpPr>
              <a:spLocks/>
            </p:cNvSpPr>
            <p:nvPr userDrawn="1"/>
          </p:nvSpPr>
          <p:spPr bwMode="gray">
            <a:xfrm>
              <a:off x="-7" y="348"/>
              <a:ext cx="2247" cy="2874"/>
            </a:xfrm>
            <a:custGeom>
              <a:avLst/>
              <a:gdLst>
                <a:gd name="T0" fmla="*/ 7 w 2247"/>
                <a:gd name="T1" fmla="*/ 0 h 2874"/>
                <a:gd name="T2" fmla="*/ 2247 w 2247"/>
                <a:gd name="T3" fmla="*/ 0 h 2874"/>
                <a:gd name="T4" fmla="*/ 540 w 2247"/>
                <a:gd name="T5" fmla="*/ 2868 h 2874"/>
                <a:gd name="T6" fmla="*/ 0 w 2247"/>
                <a:gd name="T7" fmla="*/ 2874 h 2874"/>
                <a:gd name="T8" fmla="*/ 7 w 2247"/>
                <a:gd name="T9" fmla="*/ 0 h 2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7" h="2874">
                  <a:moveTo>
                    <a:pt x="7" y="0"/>
                  </a:moveTo>
                  <a:lnTo>
                    <a:pt x="2247" y="0"/>
                  </a:lnTo>
                  <a:lnTo>
                    <a:pt x="540" y="2868"/>
                  </a:lnTo>
                  <a:lnTo>
                    <a:pt x="0" y="2874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67200" y="1981200"/>
            <a:ext cx="4724400" cy="2057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00800"/>
            <a:ext cx="2133600" cy="320675"/>
          </a:xfrm>
        </p:spPr>
        <p:txBody>
          <a:bodyPr/>
          <a:lstStyle>
            <a:lvl1pPr algn="r"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172200" y="6400800"/>
            <a:ext cx="2895600" cy="320675"/>
          </a:xfrm>
        </p:spPr>
        <p:txBody>
          <a:bodyPr/>
          <a:lstStyle>
            <a:lvl1pPr algn="r"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733800" y="6400800"/>
            <a:ext cx="2133600" cy="32067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637CC4D3-32A6-46FD-BC81-02EBE5FD6BF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307" name="Text Box 235"/>
          <p:cNvSpPr txBox="1">
            <a:spLocks noChangeArrowheads="1"/>
          </p:cNvSpPr>
          <p:nvPr userDrawn="1"/>
        </p:nvSpPr>
        <p:spPr bwMode="gray">
          <a:xfrm>
            <a:off x="7924800" y="1295400"/>
            <a:ext cx="10985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2391" dir="11227501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200"/>
              <a:t>LOGO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4D7780-AE2A-493A-8BD6-847E7A9FCF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2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997160-9700-4BE9-9BF5-1273224DAF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64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fld id="{4925AE3B-8F88-47AC-A27D-449A25629B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93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fld id="{27E85E9F-DD66-4177-9913-9FBD2B6A92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73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fld id="{B110D03A-C171-4CDC-A7C2-DFAEF4B217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7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622314-FD6F-4336-B5DB-30C6D81261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60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F52D9C-F4C9-459A-8D4C-EDA912ABAC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5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6C9705-524D-438E-BD1B-2D2FED962C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8EE41-33B6-4BEE-BDDF-ABB9F2CE57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7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509154-3C76-4EE8-A157-7E72816648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1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C837B-C304-47D4-8831-F3E2CB3EB1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2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2F6090-75AA-4039-93FB-B66EDC20D4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7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83F8DB-6262-4269-8E02-013965223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1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0" y="228600"/>
            <a:ext cx="9144000" cy="838200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shade val="4117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467475"/>
            <a:ext cx="21336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467475"/>
            <a:ext cx="28956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467475"/>
            <a:ext cx="21336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+mn-lt"/>
              </a:defRPr>
            </a:lvl1pPr>
          </a:lstStyle>
          <a:p>
            <a:fld id="{12154298-8047-4AA3-9685-3E046F5CC55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76" name="Rectangle 152"/>
          <p:cNvSpPr>
            <a:spLocks noChangeArrowheads="1"/>
          </p:cNvSpPr>
          <p:nvPr/>
        </p:nvSpPr>
        <p:spPr bwMode="gray">
          <a:xfrm>
            <a:off x="6613525" y="5918200"/>
            <a:ext cx="506413" cy="469900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1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4" name="Rectangle 160"/>
          <p:cNvSpPr>
            <a:spLocks noChangeArrowheads="1"/>
          </p:cNvSpPr>
          <p:nvPr/>
        </p:nvSpPr>
        <p:spPr bwMode="gray">
          <a:xfrm>
            <a:off x="4068763" y="5440363"/>
            <a:ext cx="509587" cy="473075"/>
          </a:xfrm>
          <a:prstGeom prst="rect">
            <a:avLst/>
          </a:prstGeom>
          <a:solidFill>
            <a:schemeClr val="accent2">
              <a:alpha val="10001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6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9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0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1" name="Rectangle 167"/>
          <p:cNvSpPr>
            <a:spLocks noChangeArrowheads="1"/>
          </p:cNvSpPr>
          <p:nvPr/>
        </p:nvSpPr>
        <p:spPr bwMode="gray">
          <a:xfrm>
            <a:off x="6105525" y="6386513"/>
            <a:ext cx="508000" cy="471487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2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3" name="Rectangle 169"/>
          <p:cNvSpPr>
            <a:spLocks noChangeArrowheads="1"/>
          </p:cNvSpPr>
          <p:nvPr/>
        </p:nvSpPr>
        <p:spPr bwMode="gray">
          <a:xfrm>
            <a:off x="8113713" y="5440363"/>
            <a:ext cx="506412" cy="473075"/>
          </a:xfrm>
          <a:prstGeom prst="rect">
            <a:avLst/>
          </a:prstGeom>
          <a:solidFill>
            <a:schemeClr val="folHlink">
              <a:alpha val="10001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4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5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7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0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1" name="Rectangle 177"/>
          <p:cNvSpPr>
            <a:spLocks noChangeArrowheads="1"/>
          </p:cNvSpPr>
          <p:nvPr/>
        </p:nvSpPr>
        <p:spPr bwMode="gray">
          <a:xfrm>
            <a:off x="3046413" y="6386513"/>
            <a:ext cx="508000" cy="471487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5" name="Rectangle 181"/>
          <p:cNvSpPr>
            <a:spLocks noChangeArrowheads="1"/>
          </p:cNvSpPr>
          <p:nvPr/>
        </p:nvSpPr>
        <p:spPr bwMode="gray">
          <a:xfrm>
            <a:off x="1524000" y="5918200"/>
            <a:ext cx="506413" cy="469900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6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7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9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0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1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2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3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4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5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6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" name="Rectangle 194"/>
          <p:cNvSpPr>
            <a:spLocks noChangeArrowheads="1"/>
          </p:cNvSpPr>
          <p:nvPr/>
        </p:nvSpPr>
        <p:spPr bwMode="gray">
          <a:xfrm>
            <a:off x="0" y="4908550"/>
            <a:ext cx="9144000" cy="1477963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219" name="Group 195"/>
          <p:cNvGrpSpPr>
            <a:grpSpLocks/>
          </p:cNvGrpSpPr>
          <p:nvPr/>
        </p:nvGrpSpPr>
        <p:grpSpPr bwMode="auto">
          <a:xfrm>
            <a:off x="0" y="357188"/>
            <a:ext cx="1157288" cy="1123950"/>
            <a:chOff x="-9" y="1395"/>
            <a:chExt cx="2985" cy="2898"/>
          </a:xfrm>
        </p:grpSpPr>
        <p:pic>
          <p:nvPicPr>
            <p:cNvPr id="1220" name="Picture 196" descr="pan01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81" r="2339"/>
            <a:stretch>
              <a:fillRect/>
            </a:stretch>
          </p:blipFill>
          <p:spPr bwMode="gray">
            <a:xfrm>
              <a:off x="0" y="1395"/>
              <a:ext cx="2976" cy="2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1" name="Freeform 197" descr="wiz_gold03"/>
            <p:cNvSpPr>
              <a:spLocks/>
            </p:cNvSpPr>
            <p:nvPr/>
          </p:nvSpPr>
          <p:spPr bwMode="gray">
            <a:xfrm>
              <a:off x="-9" y="1493"/>
              <a:ext cx="2841" cy="2599"/>
            </a:xfrm>
            <a:custGeom>
              <a:avLst/>
              <a:gdLst>
                <a:gd name="T0" fmla="*/ 0 w 2841"/>
                <a:gd name="T1" fmla="*/ 18 h 2599"/>
                <a:gd name="T2" fmla="*/ 2841 w 2841"/>
                <a:gd name="T3" fmla="*/ 0 h 2599"/>
                <a:gd name="T4" fmla="*/ 1294 w 2841"/>
                <a:gd name="T5" fmla="*/ 2597 h 2599"/>
                <a:gd name="T6" fmla="*/ 2 w 2841"/>
                <a:gd name="T7" fmla="*/ 2599 h 2599"/>
                <a:gd name="T8" fmla="*/ 0 w 2841"/>
                <a:gd name="T9" fmla="*/ 18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1" h="2599">
                  <a:moveTo>
                    <a:pt x="0" y="18"/>
                  </a:moveTo>
                  <a:lnTo>
                    <a:pt x="2841" y="0"/>
                  </a:lnTo>
                  <a:lnTo>
                    <a:pt x="1294" y="2597"/>
                  </a:lnTo>
                  <a:lnTo>
                    <a:pt x="2" y="2599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1">
              <a:blip r:embed="rId17"/>
              <a:srcRect/>
              <a:stretch>
                <a:fillRect r="-15708"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22" name="Group 198"/>
          <p:cNvGrpSpPr>
            <a:grpSpLocks/>
          </p:cNvGrpSpPr>
          <p:nvPr/>
        </p:nvGrpSpPr>
        <p:grpSpPr bwMode="auto">
          <a:xfrm>
            <a:off x="-6350" y="195263"/>
            <a:ext cx="1057275" cy="1143000"/>
            <a:chOff x="0" y="1039"/>
            <a:chExt cx="2681" cy="2897"/>
          </a:xfrm>
        </p:grpSpPr>
        <p:pic>
          <p:nvPicPr>
            <p:cNvPr id="1223" name="Picture 199" descr="pan01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30" r="2339"/>
            <a:stretch>
              <a:fillRect/>
            </a:stretch>
          </p:blipFill>
          <p:spPr bwMode="gray">
            <a:xfrm>
              <a:off x="0" y="1039"/>
              <a:ext cx="2681" cy="2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4" name="Freeform 200" descr="wiz_gold04"/>
            <p:cNvSpPr>
              <a:spLocks/>
            </p:cNvSpPr>
            <p:nvPr userDrawn="1"/>
          </p:nvSpPr>
          <p:spPr bwMode="gray">
            <a:xfrm>
              <a:off x="0" y="1137"/>
              <a:ext cx="2537" cy="2600"/>
            </a:xfrm>
            <a:custGeom>
              <a:avLst/>
              <a:gdLst>
                <a:gd name="T0" fmla="*/ 0 w 2537"/>
                <a:gd name="T1" fmla="*/ 0 h 2600"/>
                <a:gd name="T2" fmla="*/ 2537 w 2537"/>
                <a:gd name="T3" fmla="*/ 1 h 2600"/>
                <a:gd name="T4" fmla="*/ 991 w 2537"/>
                <a:gd name="T5" fmla="*/ 2597 h 2600"/>
                <a:gd name="T6" fmla="*/ 0 w 2537"/>
                <a:gd name="T7" fmla="*/ 2600 h 2600"/>
                <a:gd name="T8" fmla="*/ 0 w 2537"/>
                <a:gd name="T9" fmla="*/ 0 h 2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7" h="2600">
                  <a:moveTo>
                    <a:pt x="0" y="0"/>
                  </a:moveTo>
                  <a:lnTo>
                    <a:pt x="2537" y="1"/>
                  </a:lnTo>
                  <a:lnTo>
                    <a:pt x="991" y="2597"/>
                  </a:lnTo>
                  <a:lnTo>
                    <a:pt x="0" y="26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19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25" name="Group 201"/>
          <p:cNvGrpSpPr>
            <a:grpSpLocks/>
          </p:cNvGrpSpPr>
          <p:nvPr/>
        </p:nvGrpSpPr>
        <p:grpSpPr bwMode="auto">
          <a:xfrm>
            <a:off x="0" y="0"/>
            <a:ext cx="933450" cy="1239838"/>
            <a:chOff x="-7" y="240"/>
            <a:chExt cx="2407" cy="3199"/>
          </a:xfrm>
        </p:grpSpPr>
        <p:pic>
          <p:nvPicPr>
            <p:cNvPr id="1226" name="Picture 202" descr="pan01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431" r="2339"/>
            <a:stretch>
              <a:fillRect/>
            </a:stretch>
          </p:blipFill>
          <p:spPr bwMode="gray">
            <a:xfrm>
              <a:off x="0" y="240"/>
              <a:ext cx="2400" cy="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7" name="Freeform 203" descr="wiz_gold01"/>
            <p:cNvSpPr>
              <a:spLocks/>
            </p:cNvSpPr>
            <p:nvPr userDrawn="1"/>
          </p:nvSpPr>
          <p:spPr bwMode="gray">
            <a:xfrm>
              <a:off x="-7" y="348"/>
              <a:ext cx="2247" cy="2874"/>
            </a:xfrm>
            <a:custGeom>
              <a:avLst/>
              <a:gdLst>
                <a:gd name="T0" fmla="*/ 7 w 2247"/>
                <a:gd name="T1" fmla="*/ 0 h 2874"/>
                <a:gd name="T2" fmla="*/ 2247 w 2247"/>
                <a:gd name="T3" fmla="*/ 0 h 2874"/>
                <a:gd name="T4" fmla="*/ 540 w 2247"/>
                <a:gd name="T5" fmla="*/ 2868 h 2874"/>
                <a:gd name="T6" fmla="*/ 0 w 2247"/>
                <a:gd name="T7" fmla="*/ 2874 h 2874"/>
                <a:gd name="T8" fmla="*/ 7 w 2247"/>
                <a:gd name="T9" fmla="*/ 0 h 2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7" h="2874">
                  <a:moveTo>
                    <a:pt x="7" y="0"/>
                  </a:moveTo>
                  <a:lnTo>
                    <a:pt x="2247" y="0"/>
                  </a:lnTo>
                  <a:lnTo>
                    <a:pt x="540" y="2868"/>
                  </a:lnTo>
                  <a:lnTo>
                    <a:pt x="0" y="2874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1">
              <a:blip r:embed="rId21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219200" y="228600"/>
            <a:ext cx="7391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aikato.ac.nz/~ml/weka/book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67200" y="2133600"/>
            <a:ext cx="4724400" cy="1582737"/>
          </a:xfrm>
        </p:spPr>
        <p:txBody>
          <a:bodyPr/>
          <a:lstStyle/>
          <a:p>
            <a:pPr lvl="1" algn="r"/>
            <a:r>
              <a:rPr lang="id-ID" sz="2400" b="0" dirty="0" smtClean="0">
                <a:solidFill>
                  <a:schemeClr val="accent2"/>
                </a:solidFill>
              </a:rPr>
              <a:t>Praktikum 1</a:t>
            </a:r>
            <a:br>
              <a:rPr lang="id-ID" sz="2400" b="0" dirty="0" smtClean="0">
                <a:solidFill>
                  <a:schemeClr val="accent2"/>
                </a:solidFill>
              </a:rPr>
            </a:br>
            <a:r>
              <a:rPr lang="id-ID" dirty="0" smtClean="0"/>
              <a:t>Pengenalan Lingkungan Kerja </a:t>
            </a:r>
            <a:r>
              <a:rPr lang="en-US" dirty="0" smtClean="0"/>
              <a:t>R</a:t>
            </a:r>
            <a:endParaRPr lang="en-US" sz="6600" b="0" dirty="0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334000" y="5867400"/>
            <a:ext cx="3695700" cy="609600"/>
          </a:xfrm>
          <a:solidFill>
            <a:srgbClr val="FFFFFF"/>
          </a:solidFill>
        </p:spPr>
        <p:txBody>
          <a:bodyPr/>
          <a:lstStyle/>
          <a:p>
            <a:r>
              <a:rPr lang="id-ID" dirty="0" smtClean="0"/>
              <a:t>Departemen Ilmu Komputer </a:t>
            </a:r>
          </a:p>
          <a:p>
            <a:r>
              <a:rPr lang="id-ID" dirty="0" smtClean="0"/>
              <a:t>Institut Pertanian Bogor 2016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8001000" y="1295400"/>
            <a:ext cx="990600" cy="4572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5929312"/>
            <a:ext cx="653784" cy="64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924800" cy="838200"/>
          </a:xfrm>
        </p:spPr>
        <p:txBody>
          <a:bodyPr/>
          <a:lstStyle/>
          <a:p>
            <a:pPr lvl="0"/>
            <a:r>
              <a:rPr lang="id-ID" dirty="0"/>
              <a:t>Membuka dan </a:t>
            </a:r>
            <a:r>
              <a:rPr lang="id-ID" dirty="0" smtClean="0"/>
              <a:t>Menyimpan </a:t>
            </a:r>
            <a:r>
              <a:rPr lang="id-ID" dirty="0"/>
              <a:t>D</a:t>
            </a:r>
            <a:r>
              <a:rPr lang="id-ID" dirty="0" smtClean="0"/>
              <a:t>ata </a:t>
            </a:r>
            <a:r>
              <a:rPr lang="id-ID" dirty="0"/>
              <a:t>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2314-FD6F-4336-B5DB-30C6D81261A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0" name="AutoShape 9" descr="https://upload.wikimedia.org/wikipedia/id/b/ba/Locator_riau_final.png"/>
          <p:cNvSpPr>
            <a:spLocks noChangeAspect="1" noChangeArrowheads="1"/>
          </p:cNvSpPr>
          <p:nvPr/>
        </p:nvSpPr>
        <p:spPr bwMode="auto">
          <a:xfrm>
            <a:off x="155575" y="-693738"/>
            <a:ext cx="28575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520699" y="2106354"/>
            <a:ext cx="8229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0" dirty="0">
                <a:latin typeface="+mn-lt"/>
              </a:rPr>
              <a:t>Untuk dapat menyimpan R data yang telah dikerjakan pada Rstudio maka dapat dilakukan dengan mengetikkan command save().</a:t>
            </a:r>
          </a:p>
          <a:p>
            <a:r>
              <a:rPr lang="id-ID" sz="2000" b="0" dirty="0">
                <a:latin typeface="+mn-lt"/>
              </a:rPr>
              <a:t>Contoh </a:t>
            </a:r>
            <a:r>
              <a:rPr lang="id-ID" sz="2000" b="0" dirty="0" smtClean="0">
                <a:latin typeface="+mn-lt"/>
              </a:rPr>
              <a:t>:					atau</a:t>
            </a:r>
            <a:endParaRPr lang="id-ID" sz="2000" b="0" dirty="0">
              <a:latin typeface="+mn-lt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 bwMode="gray">
          <a:xfrm>
            <a:off x="762000" y="1092200"/>
            <a:ext cx="7391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id-ID" dirty="0" smtClean="0">
                <a:solidFill>
                  <a:schemeClr val="tx2">
                    <a:lumMod val="75000"/>
                  </a:schemeClr>
                </a:solidFill>
              </a:rPr>
              <a:t>Menyimpan data 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0" y="1905000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74268" b="50977"/>
          <a:stretch/>
        </p:blipFill>
        <p:spPr>
          <a:xfrm>
            <a:off x="5791200" y="2768600"/>
            <a:ext cx="3095500" cy="3315663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4"/>
          <a:stretch>
            <a:fillRect/>
          </a:stretch>
        </p:blipFill>
        <p:spPr>
          <a:xfrm>
            <a:off x="1752600" y="2768600"/>
            <a:ext cx="3352800" cy="40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9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924800" cy="838200"/>
          </a:xfrm>
        </p:spPr>
        <p:txBody>
          <a:bodyPr/>
          <a:lstStyle/>
          <a:p>
            <a:pPr lvl="0"/>
            <a:r>
              <a:rPr lang="id-ID" sz="3200" dirty="0"/>
              <a:t>Import dan Export data to .csv Files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2314-FD6F-4336-B5DB-30C6D81261A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0" name="AutoShape 9" descr="https://upload.wikimedia.org/wikipedia/id/b/ba/Locator_riau_final.png"/>
          <p:cNvSpPr>
            <a:spLocks noChangeAspect="1" noChangeArrowheads="1"/>
          </p:cNvSpPr>
          <p:nvPr/>
        </p:nvSpPr>
        <p:spPr bwMode="auto">
          <a:xfrm>
            <a:off x="155575" y="-693738"/>
            <a:ext cx="28575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10" name="Picture 9"/>
          <p:cNvPicPr/>
          <p:nvPr/>
        </p:nvPicPr>
        <p:blipFill rotWithShape="1">
          <a:blip r:embed="rId3"/>
          <a:srcRect t="1739" b="-1"/>
          <a:stretch/>
        </p:blipFill>
        <p:spPr bwMode="auto">
          <a:xfrm>
            <a:off x="762000" y="1676401"/>
            <a:ext cx="7886700" cy="4191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5681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924800" cy="838200"/>
          </a:xfrm>
        </p:spPr>
        <p:txBody>
          <a:bodyPr/>
          <a:lstStyle/>
          <a:p>
            <a:pPr lvl="0"/>
            <a:r>
              <a:rPr lang="id-ID" dirty="0"/>
              <a:t>Visualisasi dalam </a:t>
            </a:r>
            <a:r>
              <a:rPr lang="id-ID" dirty="0" smtClean="0"/>
              <a:t>Grafik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2314-FD6F-4336-B5DB-30C6D81261A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0" name="AutoShape 9" descr="https://upload.wikimedia.org/wikipedia/id/b/ba/Locator_riau_final.png"/>
          <p:cNvSpPr>
            <a:spLocks noChangeAspect="1" noChangeArrowheads="1"/>
          </p:cNvSpPr>
          <p:nvPr/>
        </p:nvSpPr>
        <p:spPr bwMode="auto">
          <a:xfrm>
            <a:off x="155575" y="-693738"/>
            <a:ext cx="28575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762000" y="1092200"/>
            <a:ext cx="7391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id-ID" dirty="0" smtClean="0">
                <a:solidFill>
                  <a:schemeClr val="tx2">
                    <a:lumMod val="75000"/>
                  </a:schemeClr>
                </a:solidFill>
              </a:rPr>
              <a:t>Pie Chart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0" y="1905000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33400" y="1989138"/>
            <a:ext cx="8077200" cy="477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8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924800" cy="838200"/>
          </a:xfrm>
        </p:spPr>
        <p:txBody>
          <a:bodyPr/>
          <a:lstStyle/>
          <a:p>
            <a:pPr lvl="0"/>
            <a:r>
              <a:rPr lang="id-ID" dirty="0"/>
              <a:t>Visualisasi dalam </a:t>
            </a:r>
            <a:r>
              <a:rPr lang="id-ID" dirty="0" smtClean="0"/>
              <a:t>Grafik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2314-FD6F-4336-B5DB-30C6D81261A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0" name="AutoShape 9" descr="https://upload.wikimedia.org/wikipedia/id/b/ba/Locator_riau_final.png"/>
          <p:cNvSpPr>
            <a:spLocks noChangeAspect="1" noChangeArrowheads="1"/>
          </p:cNvSpPr>
          <p:nvPr/>
        </p:nvSpPr>
        <p:spPr bwMode="auto">
          <a:xfrm>
            <a:off x="155575" y="-693738"/>
            <a:ext cx="28575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762000" y="1092200"/>
            <a:ext cx="7391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id-ID" dirty="0" smtClean="0">
                <a:solidFill>
                  <a:schemeClr val="tx2">
                    <a:lumMod val="75000"/>
                  </a:schemeClr>
                </a:solidFill>
              </a:rPr>
              <a:t>Line Chart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0" y="1905000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9" name="Picture 8"/>
          <p:cNvPicPr/>
          <p:nvPr/>
        </p:nvPicPr>
        <p:blipFill rotWithShape="1">
          <a:blip r:embed="rId3"/>
          <a:srcRect t="602" b="42408"/>
          <a:stretch/>
        </p:blipFill>
        <p:spPr bwMode="auto">
          <a:xfrm>
            <a:off x="450215" y="1989138"/>
            <a:ext cx="8388985" cy="47799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4759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924800" cy="838200"/>
          </a:xfrm>
        </p:spPr>
        <p:txBody>
          <a:bodyPr/>
          <a:lstStyle/>
          <a:p>
            <a:pPr lvl="0"/>
            <a:r>
              <a:rPr lang="id-ID" dirty="0"/>
              <a:t>Visualisasi dalam </a:t>
            </a:r>
            <a:r>
              <a:rPr lang="id-ID" dirty="0" smtClean="0"/>
              <a:t>Grafik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2314-FD6F-4336-B5DB-30C6D81261A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0" name="AutoShape 9" descr="https://upload.wikimedia.org/wikipedia/id/b/ba/Locator_riau_final.png"/>
          <p:cNvSpPr>
            <a:spLocks noChangeAspect="1" noChangeArrowheads="1"/>
          </p:cNvSpPr>
          <p:nvPr/>
        </p:nvSpPr>
        <p:spPr bwMode="auto">
          <a:xfrm>
            <a:off x="155575" y="-693738"/>
            <a:ext cx="28575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762000" y="1092200"/>
            <a:ext cx="7391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id-ID" dirty="0" smtClean="0">
                <a:solidFill>
                  <a:schemeClr val="tx2">
                    <a:lumMod val="75000"/>
                  </a:schemeClr>
                </a:solidFill>
              </a:rPr>
              <a:t>Line Chart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0" y="1905000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9" name="Picture 8"/>
          <p:cNvPicPr/>
          <p:nvPr/>
        </p:nvPicPr>
        <p:blipFill rotWithShape="1">
          <a:blip r:embed="rId3"/>
          <a:srcRect t="58936" b="602"/>
          <a:stretch/>
        </p:blipFill>
        <p:spPr bwMode="auto">
          <a:xfrm>
            <a:off x="602615" y="2217737"/>
            <a:ext cx="8084185" cy="42497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8609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924800" cy="838200"/>
          </a:xfrm>
        </p:spPr>
        <p:txBody>
          <a:bodyPr/>
          <a:lstStyle/>
          <a:p>
            <a:pPr lvl="0"/>
            <a:r>
              <a:rPr lang="id-ID" dirty="0"/>
              <a:t>Visualisasi dalam </a:t>
            </a:r>
            <a:r>
              <a:rPr lang="id-ID" dirty="0" smtClean="0"/>
              <a:t>Grafik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2314-FD6F-4336-B5DB-30C6D81261A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0" name="AutoShape 9" descr="https://upload.wikimedia.org/wikipedia/id/b/ba/Locator_riau_final.png"/>
          <p:cNvSpPr>
            <a:spLocks noChangeAspect="1" noChangeArrowheads="1"/>
          </p:cNvSpPr>
          <p:nvPr/>
        </p:nvSpPr>
        <p:spPr bwMode="auto">
          <a:xfrm>
            <a:off x="155575" y="-693738"/>
            <a:ext cx="28575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762000" y="1092200"/>
            <a:ext cx="7391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id-ID" dirty="0" smtClean="0">
                <a:solidFill>
                  <a:schemeClr val="tx2">
                    <a:lumMod val="75000"/>
                  </a:schemeClr>
                </a:solidFill>
              </a:rPr>
              <a:t>Histogram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0" y="1905000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762000" y="2217737"/>
            <a:ext cx="7591425" cy="412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7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924800" cy="838200"/>
          </a:xfrm>
        </p:spPr>
        <p:txBody>
          <a:bodyPr/>
          <a:lstStyle/>
          <a:p>
            <a:r>
              <a:rPr lang="id-ID" dirty="0" smtClean="0"/>
              <a:t>Daftar Pustaka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2314-FD6F-4336-B5DB-30C6D81261A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93643" y="4800600"/>
            <a:ext cx="2801957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AutoShape 9" descr="https://upload.wikimedia.org/wikipedia/id/b/ba/Locator_riau_final.png"/>
          <p:cNvSpPr>
            <a:spLocks noChangeAspect="1" noChangeArrowheads="1"/>
          </p:cNvSpPr>
          <p:nvPr/>
        </p:nvSpPr>
        <p:spPr bwMode="auto">
          <a:xfrm>
            <a:off x="155575" y="-693738"/>
            <a:ext cx="28575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457200" y="1709738"/>
            <a:ext cx="822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lvl="1" indent="-357188">
              <a:buFont typeface="Arial" panose="020B0604020202020204" pitchFamily="34" charset="0"/>
              <a:buChar char="•"/>
            </a:pPr>
            <a:r>
              <a:rPr lang="en-GB" sz="2000" b="0" dirty="0" err="1">
                <a:latin typeface="+mn-lt"/>
              </a:rPr>
              <a:t>Yanchang</a:t>
            </a:r>
            <a:r>
              <a:rPr lang="en-GB" sz="2000" b="0" dirty="0">
                <a:latin typeface="+mn-lt"/>
              </a:rPr>
              <a:t> Zhao. 2012. R and Data Mining: Examples and Case Studies.</a:t>
            </a:r>
            <a:br>
              <a:rPr lang="en-GB" sz="2000" b="0" dirty="0">
                <a:latin typeface="+mn-lt"/>
              </a:rPr>
            </a:br>
            <a:r>
              <a:rPr lang="en-GB" sz="2000" b="0" dirty="0">
                <a:latin typeface="+mn-lt"/>
              </a:rPr>
              <a:t>http://www.rdatamining.com/docs/RDataMining.pdf </a:t>
            </a:r>
            <a:endParaRPr lang="id-ID" sz="2000" b="0" dirty="0">
              <a:latin typeface="+mn-lt"/>
            </a:endParaRPr>
          </a:p>
          <a:p>
            <a:pPr marL="442913" lvl="1" indent="-357188">
              <a:buFont typeface="Arial" panose="020B0604020202020204" pitchFamily="34" charset="0"/>
              <a:buChar char="•"/>
            </a:pPr>
            <a:r>
              <a:rPr lang="en-GB" sz="2000" b="0" dirty="0">
                <a:latin typeface="+mn-lt"/>
              </a:rPr>
              <a:t>Witten I.H &amp; Frank E. 2011. </a:t>
            </a:r>
            <a:r>
              <a:rPr lang="en-GB" sz="2000" b="0" i="1" dirty="0">
                <a:latin typeface="+mn-lt"/>
              </a:rPr>
              <a:t>Data Mining: Practical Machine Learning Tools and</a:t>
            </a:r>
            <a:r>
              <a:rPr lang="en-GB" sz="2000" b="0" dirty="0">
                <a:latin typeface="+mn-lt"/>
              </a:rPr>
              <a:t/>
            </a:r>
            <a:br>
              <a:rPr lang="en-GB" sz="2000" b="0" dirty="0">
                <a:latin typeface="+mn-lt"/>
              </a:rPr>
            </a:br>
            <a:r>
              <a:rPr lang="en-GB" sz="2000" b="0" i="1" dirty="0">
                <a:latin typeface="+mn-lt"/>
              </a:rPr>
              <a:t>Techniques</a:t>
            </a:r>
            <a:r>
              <a:rPr lang="en-GB" sz="2000" b="0" dirty="0">
                <a:latin typeface="+mn-lt"/>
              </a:rPr>
              <a:t>. Morgan-Kauffman. </a:t>
            </a:r>
            <a:r>
              <a:rPr lang="en-GB" sz="2000" b="0" u="sng" dirty="0">
                <a:latin typeface="+mn-lt"/>
                <a:hlinkClick r:id="rId3"/>
              </a:rPr>
              <a:t>http://www.cs.waikato.ac.nz/~ml/weka/book.html</a:t>
            </a:r>
            <a:r>
              <a:rPr lang="id-ID" sz="2000" b="0" dirty="0">
                <a:latin typeface="+mn-lt"/>
              </a:rPr>
              <a:t>. </a:t>
            </a:r>
            <a:r>
              <a:rPr lang="en-GB" sz="2000" b="0" dirty="0">
                <a:latin typeface="+mn-lt"/>
              </a:rPr>
              <a:t>Accessed on 27 January 2013.</a:t>
            </a:r>
            <a:endParaRPr lang="id-ID" sz="2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166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WordArt 2"/>
          <p:cNvSpPr>
            <a:spLocks noChangeArrowheads="1" noChangeShapeType="1" noTextEdit="1"/>
          </p:cNvSpPr>
          <p:nvPr/>
        </p:nvSpPr>
        <p:spPr bwMode="gray">
          <a:xfrm>
            <a:off x="4724399" y="2667000"/>
            <a:ext cx="4114800" cy="5603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id-ID" sz="3600" kern="10" dirty="0" smtClean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chemeClr val="tx2"/>
                </a:solidFill>
                <a:effectLst>
                  <a:outerShdw dist="63500" dir="3187806" algn="ctr" rotWithShape="0">
                    <a:schemeClr val="bg2">
                      <a:alpha val="50000"/>
                    </a:schemeClr>
                  </a:outerShdw>
                </a:effectLst>
                <a:latin typeface="Verdana"/>
                <a:ea typeface="Verdana"/>
                <a:cs typeface="Verdana"/>
              </a:rPr>
              <a:t>Terimakasih</a:t>
            </a:r>
            <a:endParaRPr lang="en-US" sz="3600" kern="10" dirty="0">
              <a:ln w="19050">
                <a:solidFill>
                  <a:srgbClr val="FFFFFF"/>
                </a:solidFill>
                <a:round/>
                <a:headEnd/>
                <a:tailEnd/>
              </a:ln>
              <a:solidFill>
                <a:schemeClr val="tx2"/>
              </a:solidFill>
              <a:effectLst>
                <a:outerShdw dist="63500" dir="3187806" algn="ctr" rotWithShape="0">
                  <a:schemeClr val="bg2">
                    <a:alpha val="50000"/>
                  </a:schemeClr>
                </a:outerShdw>
              </a:effectLst>
              <a:latin typeface="Verdana"/>
              <a:ea typeface="Verdana"/>
              <a:cs typeface="Verdana"/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6172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8" name="Rectangle 10"/>
          <p:cNvSpPr txBox="1">
            <a:spLocks noChangeArrowheads="1"/>
          </p:cNvSpPr>
          <p:nvPr/>
        </p:nvSpPr>
        <p:spPr bwMode="gray">
          <a:xfrm>
            <a:off x="4700587" y="6096000"/>
            <a:ext cx="4419600" cy="609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rgbClr val="FF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 smtClean="0"/>
              <a:t>Searching and Serving the Best</a:t>
            </a:r>
            <a:endParaRPr lang="en-US" b="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001000" y="1295400"/>
            <a:ext cx="990600" cy="4572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648200" y="6019800"/>
            <a:ext cx="4419600" cy="609600"/>
          </a:xfrm>
          <a:solidFill>
            <a:srgbClr val="FFFFFF"/>
          </a:solidFill>
        </p:spPr>
        <p:txBody>
          <a:bodyPr/>
          <a:lstStyle/>
          <a:p>
            <a:r>
              <a:rPr lang="id-ID" dirty="0" smtClean="0"/>
              <a:t>Departemen Ilmu Komputer IPB - 2016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5943600"/>
            <a:ext cx="653784" cy="64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924800" cy="838200"/>
          </a:xfrm>
        </p:spPr>
        <p:txBody>
          <a:bodyPr/>
          <a:lstStyle/>
          <a:p>
            <a:r>
              <a:rPr lang="id-ID" dirty="0" smtClean="0"/>
              <a:t>Kelompok Praktikum P1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2314-FD6F-4336-B5DB-30C6D81261A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5" name="Rectangle 10"/>
          <p:cNvSpPr>
            <a:spLocks noChangeArrowheads="1"/>
          </p:cNvSpPr>
          <p:nvPr/>
        </p:nvSpPr>
        <p:spPr bwMode="black">
          <a:xfrm>
            <a:off x="66207" y="2744557"/>
            <a:ext cx="206739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85738" indent="-185738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Muhammad </a:t>
            </a:r>
            <a:r>
              <a:rPr lang="id-ID" sz="2000" b="0" dirty="0">
                <a:solidFill>
                  <a:srgbClr val="000000"/>
                </a:solidFill>
                <a:latin typeface="Calibri" panose="020F0502020204030204" pitchFamily="34" charset="0"/>
              </a:rPr>
              <a:t>Rizqi</a:t>
            </a:r>
            <a:endParaRPr lang="id-ID" sz="3600" b="0" dirty="0">
              <a:latin typeface="Arial" panose="020B0604020202020204" pitchFamily="34" charset="0"/>
            </a:endParaRPr>
          </a:p>
          <a:p>
            <a:pPr marL="185738" indent="-185738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b="0" dirty="0">
                <a:solidFill>
                  <a:srgbClr val="000000"/>
                </a:solidFill>
                <a:latin typeface="Calibri" panose="020F0502020204030204" pitchFamily="34" charset="0"/>
              </a:rPr>
              <a:t>Muhammad Alif Syafri</a:t>
            </a:r>
            <a:endParaRPr lang="id-ID" sz="3600" b="0" dirty="0">
              <a:latin typeface="Arial" panose="020B0604020202020204" pitchFamily="34" charset="0"/>
            </a:endParaRPr>
          </a:p>
          <a:p>
            <a:pPr marL="185738" indent="-185738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Iqbal Fakhri</a:t>
            </a:r>
            <a:endParaRPr lang="id-ID" sz="3600" b="0" dirty="0" smtClean="0">
              <a:latin typeface="Arial" panose="020B0604020202020204" pitchFamily="34" charset="0"/>
            </a:endParaRPr>
          </a:p>
          <a:p>
            <a:pPr marL="185738" indent="-185738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Sella </a:t>
            </a:r>
            <a:r>
              <a:rPr lang="id-ID" sz="2000" b="0" dirty="0">
                <a:solidFill>
                  <a:srgbClr val="000000"/>
                </a:solidFill>
                <a:latin typeface="Calibri" panose="020F0502020204030204" pitchFamily="34" charset="0"/>
              </a:rPr>
              <a:t>Monika Br Tarigan</a:t>
            </a:r>
            <a:endParaRPr lang="id-ID" sz="36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032713" y="1940127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1</a:t>
            </a:r>
          </a:p>
        </p:txBody>
      </p:sp>
      <p:sp>
        <p:nvSpPr>
          <p:cNvPr id="66" name="Oval 65"/>
          <p:cNvSpPr/>
          <p:nvPr/>
        </p:nvSpPr>
        <p:spPr bwMode="auto">
          <a:xfrm>
            <a:off x="3165307" y="1940127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2800" dirty="0">
                <a:solidFill>
                  <a:schemeClr val="bg1"/>
                </a:solidFill>
                <a:latin typeface="+mn-lt"/>
              </a:rPr>
              <a:t>2</a:t>
            </a:r>
            <a:endParaRPr kumimoji="0" lang="id-ID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334000" y="1940127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3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7313031" y="1940127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2800" dirty="0">
                <a:solidFill>
                  <a:schemeClr val="bg1"/>
                </a:solidFill>
                <a:latin typeface="+mn-lt"/>
              </a:rPr>
              <a:t>4</a:t>
            </a:r>
            <a:endParaRPr kumimoji="0" lang="id-ID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black">
          <a:xfrm>
            <a:off x="4572000" y="2744557"/>
            <a:ext cx="22098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85738" indent="-185738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Nurwasilah</a:t>
            </a:r>
            <a:endParaRPr lang="id-ID" sz="3600" b="0" dirty="0">
              <a:latin typeface="Arial" panose="020B0604020202020204" pitchFamily="34" charset="0"/>
            </a:endParaRPr>
          </a:p>
          <a:p>
            <a:pPr marL="185738" indent="-185738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b="0" dirty="0">
                <a:solidFill>
                  <a:srgbClr val="000000"/>
                </a:solidFill>
                <a:latin typeface="Calibri" panose="020F0502020204030204" pitchFamily="34" charset="0"/>
              </a:rPr>
              <a:t>Ahmad Faisal</a:t>
            </a:r>
            <a:endParaRPr lang="id-ID" sz="3600" b="0" dirty="0">
              <a:latin typeface="Arial" panose="020B0604020202020204" pitchFamily="34" charset="0"/>
            </a:endParaRPr>
          </a:p>
          <a:p>
            <a:pPr marL="185738" indent="-185738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Kurnia </a:t>
            </a:r>
            <a:r>
              <a:rPr lang="id-ID" sz="2000" b="0" dirty="0">
                <a:solidFill>
                  <a:srgbClr val="000000"/>
                </a:solidFill>
                <a:latin typeface="Calibri" panose="020F0502020204030204" pitchFamily="34" charset="0"/>
              </a:rPr>
              <a:t>Fajar Fatih</a:t>
            </a:r>
            <a:endParaRPr lang="id-ID" sz="3600" b="0" dirty="0">
              <a:latin typeface="Arial" panose="020B0604020202020204" pitchFamily="34" charset="0"/>
            </a:endParaRPr>
          </a:p>
          <a:p>
            <a:pPr marL="185738" indent="-185738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Dikna </a:t>
            </a:r>
            <a:r>
              <a:rPr lang="id-ID" sz="2000" b="0" dirty="0">
                <a:solidFill>
                  <a:srgbClr val="000000"/>
                </a:solidFill>
                <a:latin typeface="Calibri" panose="020F0502020204030204" pitchFamily="34" charset="0"/>
              </a:rPr>
              <a:t>Romtika Yahdi</a:t>
            </a:r>
            <a:endParaRPr lang="id-ID" sz="36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black">
          <a:xfrm>
            <a:off x="6826101" y="2744557"/>
            <a:ext cx="23622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85738" indent="-185738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Ivan </a:t>
            </a:r>
            <a:r>
              <a:rPr lang="id-ID" sz="2000" b="0" dirty="0">
                <a:solidFill>
                  <a:srgbClr val="000000"/>
                </a:solidFill>
                <a:latin typeface="Calibri" panose="020F0502020204030204" pitchFamily="34" charset="0"/>
              </a:rPr>
              <a:t>Maulana Putra</a:t>
            </a:r>
            <a:endParaRPr lang="id-ID" sz="3600" b="0" dirty="0">
              <a:latin typeface="Arial" panose="020B0604020202020204" pitchFamily="34" charset="0"/>
            </a:endParaRPr>
          </a:p>
          <a:p>
            <a:pPr marL="185738" indent="-185738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b="0" dirty="0">
                <a:solidFill>
                  <a:srgbClr val="000000"/>
                </a:solidFill>
                <a:latin typeface="Calibri" panose="020F0502020204030204" pitchFamily="34" charset="0"/>
              </a:rPr>
              <a:t>Ajeng Dwi Asti</a:t>
            </a:r>
            <a:endParaRPr lang="id-ID" sz="3600" b="0" dirty="0">
              <a:latin typeface="Arial" panose="020B0604020202020204" pitchFamily="34" charset="0"/>
            </a:endParaRPr>
          </a:p>
          <a:p>
            <a:pPr marL="185738" indent="-185738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Fiqih </a:t>
            </a:r>
            <a:r>
              <a:rPr lang="id-ID" sz="2000" b="0" dirty="0">
                <a:solidFill>
                  <a:srgbClr val="000000"/>
                </a:solidFill>
                <a:latin typeface="Calibri" panose="020F0502020204030204" pitchFamily="34" charset="0"/>
              </a:rPr>
              <a:t>Nur Ramadhan Achmad Suez</a:t>
            </a:r>
            <a:endParaRPr lang="id-ID" sz="3600" b="0" dirty="0">
              <a:latin typeface="Arial" panose="020B0604020202020204" pitchFamily="34" charset="0"/>
            </a:endParaRPr>
          </a:p>
          <a:p>
            <a:pPr marL="185738" indent="-185738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Muhammad </a:t>
            </a:r>
            <a:r>
              <a:rPr lang="id-ID" sz="2000" b="0" dirty="0">
                <a:solidFill>
                  <a:srgbClr val="000000"/>
                </a:solidFill>
                <a:latin typeface="Calibri" panose="020F0502020204030204" pitchFamily="34" charset="0"/>
              </a:rPr>
              <a:t>Kamal Hidayatullah</a:t>
            </a:r>
            <a:endParaRPr lang="id-ID" sz="36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black">
          <a:xfrm>
            <a:off x="2281770" y="2744557"/>
            <a:ext cx="228282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85738" indent="-185738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Indri </a:t>
            </a:r>
            <a:r>
              <a:rPr lang="id-ID" sz="2000" b="0" dirty="0">
                <a:solidFill>
                  <a:srgbClr val="000000"/>
                </a:solidFill>
                <a:latin typeface="Calibri" panose="020F0502020204030204" pitchFamily="34" charset="0"/>
              </a:rPr>
              <a:t>Nurul Gayatri</a:t>
            </a:r>
            <a:endParaRPr lang="id-ID" sz="3600" b="0" dirty="0">
              <a:latin typeface="Arial" panose="020B0604020202020204" pitchFamily="34" charset="0"/>
            </a:endParaRPr>
          </a:p>
          <a:p>
            <a:pPr marL="185738" indent="-185738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b="0" dirty="0">
                <a:solidFill>
                  <a:srgbClr val="000000"/>
                </a:solidFill>
                <a:latin typeface="Calibri" panose="020F0502020204030204" pitchFamily="34" charset="0"/>
              </a:rPr>
              <a:t>Ariny Haq Hidayati</a:t>
            </a:r>
            <a:endParaRPr lang="id-ID" sz="3600" b="0" dirty="0">
              <a:latin typeface="Arial" panose="020B0604020202020204" pitchFamily="34" charset="0"/>
            </a:endParaRPr>
          </a:p>
          <a:p>
            <a:pPr marL="185738" indent="-185738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Luthfi </a:t>
            </a:r>
            <a:r>
              <a:rPr lang="id-ID" sz="2000" b="0" dirty="0">
                <a:solidFill>
                  <a:srgbClr val="000000"/>
                </a:solidFill>
                <a:latin typeface="Calibri" panose="020F0502020204030204" pitchFamily="34" charset="0"/>
              </a:rPr>
              <a:t>Rahmad S</a:t>
            </a:r>
            <a:endParaRPr lang="id-ID" sz="3600" b="0" dirty="0">
              <a:latin typeface="Arial" panose="020B0604020202020204" pitchFamily="34" charset="0"/>
            </a:endParaRPr>
          </a:p>
          <a:p>
            <a:pPr marL="185738" indent="-185738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Hafiz </a:t>
            </a:r>
            <a:r>
              <a:rPr lang="id-ID" sz="2000" b="0" dirty="0">
                <a:solidFill>
                  <a:srgbClr val="000000"/>
                </a:solidFill>
                <a:latin typeface="Calibri" panose="020F0502020204030204" pitchFamily="34" charset="0"/>
              </a:rPr>
              <a:t>Bagas Pradipta</a:t>
            </a:r>
            <a:endParaRPr lang="id-ID" sz="3600" b="0" i="0" u="none" strike="noStrike" dirty="0">
              <a:effectLst/>
              <a:latin typeface="Arial" panose="020B0604020202020204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2286000" y="2549727"/>
            <a:ext cx="0" cy="286183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>
            <a:off x="4557712" y="2549727"/>
            <a:ext cx="635" cy="2862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/>
          <p:nvPr/>
        </p:nvCxnSpPr>
        <p:spPr bwMode="auto">
          <a:xfrm>
            <a:off x="6853667" y="2624570"/>
            <a:ext cx="0" cy="286183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3846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5" grpId="1"/>
      <p:bldP spid="22" grpId="0"/>
      <p:bldP spid="22" grpId="1"/>
      <p:bldP spid="23" grpId="0"/>
      <p:bldP spid="23" grpId="1"/>
      <p:bldP spid="24" grpId="0"/>
      <p:bldP spid="2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924800" cy="838200"/>
          </a:xfrm>
        </p:spPr>
        <p:txBody>
          <a:bodyPr/>
          <a:lstStyle/>
          <a:p>
            <a:r>
              <a:rPr lang="id-ID" dirty="0" smtClean="0"/>
              <a:t>Kelompok Praktikum P1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2314-FD6F-4336-B5DB-30C6D81261A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5" name="Rectangle 10"/>
          <p:cNvSpPr>
            <a:spLocks noChangeArrowheads="1"/>
          </p:cNvSpPr>
          <p:nvPr/>
        </p:nvSpPr>
        <p:spPr bwMode="black">
          <a:xfrm>
            <a:off x="66207" y="2744557"/>
            <a:ext cx="206739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77800" indent="-1778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Agitha </a:t>
            </a:r>
            <a:r>
              <a:rPr lang="id-ID" sz="2000" b="0" dirty="0">
                <a:solidFill>
                  <a:srgbClr val="000000"/>
                </a:solidFill>
                <a:latin typeface="Calibri" panose="020F0502020204030204" pitchFamily="34" charset="0"/>
              </a:rPr>
              <a:t>Mina Sari</a:t>
            </a:r>
            <a:endParaRPr lang="id-ID" sz="3600" b="0" dirty="0">
              <a:latin typeface="Arial" panose="020B0604020202020204" pitchFamily="34" charset="0"/>
            </a:endParaRPr>
          </a:p>
          <a:p>
            <a:pPr marL="177800" indent="-1778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Yogi </a:t>
            </a:r>
            <a:r>
              <a:rPr lang="id-ID" sz="2000" b="0" dirty="0">
                <a:solidFill>
                  <a:srgbClr val="000000"/>
                </a:solidFill>
                <a:latin typeface="Calibri" panose="020F0502020204030204" pitchFamily="34" charset="0"/>
              </a:rPr>
              <a:t>Sumantri</a:t>
            </a:r>
            <a:endParaRPr lang="id-ID" sz="3600" b="0" dirty="0">
              <a:latin typeface="Arial" panose="020B0604020202020204" pitchFamily="34" charset="0"/>
            </a:endParaRPr>
          </a:p>
          <a:p>
            <a:pPr marL="177800" indent="-1778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b="0" dirty="0">
                <a:solidFill>
                  <a:srgbClr val="000000"/>
                </a:solidFill>
                <a:latin typeface="Calibri" panose="020F0502020204030204" pitchFamily="34" charset="0"/>
              </a:rPr>
              <a:t>A. Rahmad Bayulisar</a:t>
            </a:r>
            <a:endParaRPr lang="id-ID" sz="3600" b="0" dirty="0">
              <a:latin typeface="Arial" panose="020B0604020202020204" pitchFamily="34" charset="0"/>
            </a:endParaRPr>
          </a:p>
          <a:p>
            <a:pPr marL="177800" indent="-1778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Arfan </a:t>
            </a:r>
            <a:r>
              <a:rPr lang="id-ID" sz="2000" b="0" dirty="0">
                <a:solidFill>
                  <a:srgbClr val="000000"/>
                </a:solidFill>
                <a:latin typeface="Calibri" panose="020F0502020204030204" pitchFamily="34" charset="0"/>
              </a:rPr>
              <a:t>Anhari</a:t>
            </a:r>
            <a:endParaRPr lang="id-ID" sz="36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032713" y="1940127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2800" dirty="0">
                <a:solidFill>
                  <a:schemeClr val="bg1"/>
                </a:solidFill>
                <a:latin typeface="+mn-lt"/>
              </a:rPr>
              <a:t>5</a:t>
            </a:r>
            <a:endParaRPr kumimoji="0" lang="id-ID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3165307" y="1940127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2800" dirty="0">
                <a:solidFill>
                  <a:schemeClr val="bg1"/>
                </a:solidFill>
                <a:latin typeface="+mn-lt"/>
              </a:rPr>
              <a:t>6</a:t>
            </a:r>
            <a:endParaRPr kumimoji="0" lang="id-ID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334000" y="1940127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2800" dirty="0">
                <a:solidFill>
                  <a:schemeClr val="bg1"/>
                </a:solidFill>
                <a:latin typeface="+mn-lt"/>
              </a:rPr>
              <a:t>7</a:t>
            </a:r>
            <a:endParaRPr kumimoji="0" lang="id-ID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7313031" y="1940127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2800" dirty="0">
                <a:solidFill>
                  <a:schemeClr val="bg1"/>
                </a:solidFill>
                <a:latin typeface="+mn-lt"/>
              </a:rPr>
              <a:t>8</a:t>
            </a:r>
            <a:endParaRPr kumimoji="0" lang="id-ID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black">
          <a:xfrm>
            <a:off x="4572000" y="2744557"/>
            <a:ext cx="22098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77800" indent="-1778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b="0" dirty="0" smtClean="0">
                <a:solidFill>
                  <a:srgbClr val="000000"/>
                </a:solidFill>
                <a:latin typeface="+mn-lt"/>
              </a:rPr>
              <a:t>Dedra </a:t>
            </a:r>
            <a:r>
              <a:rPr lang="id-ID" sz="2000" b="0" dirty="0">
                <a:solidFill>
                  <a:srgbClr val="000000"/>
                </a:solidFill>
                <a:latin typeface="+mn-lt"/>
              </a:rPr>
              <a:t>Nurliaputri</a:t>
            </a:r>
            <a:endParaRPr lang="id-ID" sz="2000" b="0" dirty="0">
              <a:latin typeface="+mn-lt"/>
            </a:endParaRPr>
          </a:p>
          <a:p>
            <a:pPr marL="177800" indent="-1778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b="0" dirty="0" smtClean="0">
                <a:solidFill>
                  <a:srgbClr val="000000"/>
                </a:solidFill>
                <a:latin typeface="+mn-lt"/>
              </a:rPr>
              <a:t>Nugroho </a:t>
            </a:r>
            <a:r>
              <a:rPr lang="id-ID" sz="2000" b="0" dirty="0">
                <a:solidFill>
                  <a:srgbClr val="000000"/>
                </a:solidFill>
                <a:latin typeface="+mn-lt"/>
              </a:rPr>
              <a:t>Agung Cahyono</a:t>
            </a:r>
            <a:endParaRPr lang="id-ID" sz="2000" b="0" dirty="0">
              <a:latin typeface="+mn-lt"/>
            </a:endParaRPr>
          </a:p>
          <a:p>
            <a:pPr marL="177800" indent="-1778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b="0" dirty="0">
                <a:solidFill>
                  <a:srgbClr val="000000"/>
                </a:solidFill>
                <a:latin typeface="+mn-lt"/>
              </a:rPr>
              <a:t>Agrippina</a:t>
            </a:r>
            <a:endParaRPr lang="id-ID" sz="2000" b="0" dirty="0">
              <a:latin typeface="+mn-lt"/>
            </a:endParaRPr>
          </a:p>
          <a:p>
            <a:pPr marL="177800" indent="-1778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b="0" dirty="0" smtClean="0">
                <a:solidFill>
                  <a:srgbClr val="000000"/>
                </a:solidFill>
                <a:latin typeface="+mn-lt"/>
              </a:rPr>
              <a:t>Mutia </a:t>
            </a:r>
            <a:r>
              <a:rPr lang="id-ID" sz="2000" b="0" dirty="0">
                <a:solidFill>
                  <a:srgbClr val="000000"/>
                </a:solidFill>
                <a:latin typeface="+mn-lt"/>
              </a:rPr>
              <a:t>Ulfah Gunarto</a:t>
            </a:r>
            <a:endParaRPr lang="id-ID" sz="2000" b="0" i="0" u="none" strike="noStrike" dirty="0">
              <a:effectLst/>
              <a:latin typeface="+mn-lt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black">
          <a:xfrm>
            <a:off x="6826101" y="2744557"/>
            <a:ext cx="231789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77800" indent="-1778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b="0" dirty="0">
                <a:solidFill>
                  <a:srgbClr val="000000"/>
                </a:solidFill>
                <a:latin typeface="Calibri" panose="020F0502020204030204" pitchFamily="34" charset="0"/>
              </a:rPr>
              <a:t>Hilmi Azmi Fatimah</a:t>
            </a:r>
            <a:endParaRPr lang="id-ID" sz="3600" b="0" dirty="0">
              <a:latin typeface="Arial" panose="020B0604020202020204" pitchFamily="34" charset="0"/>
            </a:endParaRPr>
          </a:p>
          <a:p>
            <a:pPr marL="177800" indent="-1778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Irfan </a:t>
            </a:r>
            <a:r>
              <a:rPr lang="id-ID" sz="2000" b="0" dirty="0">
                <a:solidFill>
                  <a:srgbClr val="000000"/>
                </a:solidFill>
                <a:latin typeface="Calibri" panose="020F0502020204030204" pitchFamily="34" charset="0"/>
              </a:rPr>
              <a:t>Rafii Musyafa</a:t>
            </a:r>
            <a:endParaRPr lang="id-ID" sz="3600" b="0" dirty="0">
              <a:latin typeface="Arial" panose="020B0604020202020204" pitchFamily="34" charset="0"/>
            </a:endParaRPr>
          </a:p>
          <a:p>
            <a:pPr marL="177800" indent="-1778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b="0" dirty="0">
                <a:solidFill>
                  <a:srgbClr val="000000"/>
                </a:solidFill>
                <a:latin typeface="Calibri" panose="020F0502020204030204" pitchFamily="34" charset="0"/>
              </a:rPr>
              <a:t>Tri Sony </a:t>
            </a:r>
            <a:r>
              <a:rPr lang="id-ID" sz="20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Saragih</a:t>
            </a:r>
          </a:p>
          <a:p>
            <a:pPr marL="177800" indent="-1778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b="0" dirty="0" smtClean="0">
                <a:latin typeface="+mn-lt"/>
              </a:rPr>
              <a:t>Adji Chencana Surya D</a:t>
            </a:r>
            <a:r>
              <a:rPr lang="id-ID" sz="2000" dirty="0" smtClean="0">
                <a:latin typeface="+mn-lt"/>
              </a:rPr>
              <a:t> </a:t>
            </a:r>
            <a:endParaRPr lang="id-ID" sz="2000" b="0" i="0" u="none" strike="noStrike" dirty="0">
              <a:effectLst/>
              <a:latin typeface="+mn-lt"/>
            </a:endParaRP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black">
          <a:xfrm>
            <a:off x="2281770" y="2744557"/>
            <a:ext cx="228282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77800" indent="-1778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Agung </a:t>
            </a:r>
            <a:r>
              <a:rPr lang="id-ID" sz="2000" b="0" dirty="0">
                <a:solidFill>
                  <a:srgbClr val="000000"/>
                </a:solidFill>
                <a:latin typeface="Calibri" panose="020F0502020204030204" pitchFamily="34" charset="0"/>
              </a:rPr>
              <a:t>Dwi Prasetyo</a:t>
            </a:r>
            <a:endParaRPr lang="id-ID" sz="3600" b="0" dirty="0">
              <a:latin typeface="Arial" panose="020B0604020202020204" pitchFamily="34" charset="0"/>
            </a:endParaRPr>
          </a:p>
          <a:p>
            <a:pPr marL="177800" indent="-1778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Dewi </a:t>
            </a:r>
            <a:r>
              <a:rPr lang="id-ID" sz="2000" b="0" dirty="0">
                <a:solidFill>
                  <a:srgbClr val="000000"/>
                </a:solidFill>
                <a:latin typeface="Calibri" panose="020F0502020204030204" pitchFamily="34" charset="0"/>
              </a:rPr>
              <a:t>Nataria Siahaan</a:t>
            </a:r>
            <a:endParaRPr lang="id-ID" sz="3600" b="0" dirty="0">
              <a:latin typeface="Arial" panose="020B0604020202020204" pitchFamily="34" charset="0"/>
            </a:endParaRPr>
          </a:p>
          <a:p>
            <a:pPr marL="177800" indent="-1778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Dipa </a:t>
            </a:r>
            <a:r>
              <a:rPr lang="id-ID" sz="2000" b="0" dirty="0">
                <a:solidFill>
                  <a:srgbClr val="000000"/>
                </a:solidFill>
                <a:latin typeface="Calibri" panose="020F0502020204030204" pitchFamily="34" charset="0"/>
              </a:rPr>
              <a:t>Mustaqim</a:t>
            </a:r>
            <a:endParaRPr lang="id-ID" sz="3600" b="0" dirty="0">
              <a:latin typeface="Arial" panose="020B0604020202020204" pitchFamily="34" charset="0"/>
            </a:endParaRPr>
          </a:p>
          <a:p>
            <a:pPr marL="177800" indent="-1778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Billy </a:t>
            </a:r>
            <a:r>
              <a:rPr lang="id-ID" sz="2000" b="0" dirty="0">
                <a:solidFill>
                  <a:srgbClr val="000000"/>
                </a:solidFill>
                <a:latin typeface="Calibri" panose="020F0502020204030204" pitchFamily="34" charset="0"/>
              </a:rPr>
              <a:t>Zaelani Malik</a:t>
            </a:r>
            <a:endParaRPr lang="id-ID" sz="3600" b="0" i="0" u="none" strike="noStrike" dirty="0"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2286000" y="2549727"/>
            <a:ext cx="0" cy="286183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>
            <a:off x="4557712" y="2549727"/>
            <a:ext cx="635" cy="2862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6853667" y="2624570"/>
            <a:ext cx="0" cy="286183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1268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5" grpId="1"/>
      <p:bldP spid="22" grpId="0"/>
      <p:bldP spid="22" grpId="1"/>
      <p:bldP spid="23" grpId="0"/>
      <p:bldP spid="23" grpId="1"/>
      <p:bldP spid="24" grpId="0"/>
      <p:bldP spid="2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924800" cy="838200"/>
          </a:xfrm>
        </p:spPr>
        <p:txBody>
          <a:bodyPr/>
          <a:lstStyle/>
          <a:p>
            <a:r>
              <a:rPr lang="id-ID" dirty="0" smtClean="0"/>
              <a:t>Asisten Praktikum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2314-FD6F-4336-B5DB-30C6D81261A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5" name="Rectangle 10"/>
          <p:cNvSpPr>
            <a:spLocks noChangeArrowheads="1"/>
          </p:cNvSpPr>
          <p:nvPr/>
        </p:nvSpPr>
        <p:spPr bwMode="black">
          <a:xfrm>
            <a:off x="715794" y="4391724"/>
            <a:ext cx="184861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id-ID" sz="2000" b="0" dirty="0" smtClean="0">
                <a:latin typeface="+mn-lt"/>
              </a:rPr>
              <a:t>Nalar Istiqomah</a:t>
            </a:r>
          </a:p>
          <a:p>
            <a:pPr algn="ctr"/>
            <a:r>
              <a:rPr lang="id-ID" sz="2000" b="0" dirty="0" smtClean="0">
                <a:latin typeface="+mn-lt"/>
              </a:rPr>
              <a:t>G651150451</a:t>
            </a:r>
            <a:endParaRPr lang="it-IT" sz="2000" b="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68" y="2461205"/>
            <a:ext cx="1752262" cy="17483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263" y="2461205"/>
            <a:ext cx="1752262" cy="17483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938" y="2461206"/>
            <a:ext cx="1752262" cy="17483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613" y="2461206"/>
            <a:ext cx="1752262" cy="1748333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 bwMode="auto">
          <a:xfrm>
            <a:off x="425282" y="2279019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1</a:t>
            </a:r>
          </a:p>
        </p:txBody>
      </p:sp>
      <p:sp>
        <p:nvSpPr>
          <p:cNvPr id="66" name="Oval 65"/>
          <p:cNvSpPr/>
          <p:nvPr/>
        </p:nvSpPr>
        <p:spPr bwMode="auto">
          <a:xfrm>
            <a:off x="2557876" y="2279019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2800" dirty="0">
                <a:solidFill>
                  <a:schemeClr val="bg1"/>
                </a:solidFill>
                <a:latin typeface="+mn-lt"/>
              </a:rPr>
              <a:t>2</a:t>
            </a:r>
            <a:endParaRPr kumimoji="0" lang="id-ID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4726569" y="2279019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3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6705600" y="2279019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2800" dirty="0">
                <a:solidFill>
                  <a:schemeClr val="bg1"/>
                </a:solidFill>
                <a:latin typeface="+mn-lt"/>
              </a:rPr>
              <a:t>4</a:t>
            </a:r>
            <a:endParaRPr kumimoji="0" lang="id-ID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black">
          <a:xfrm>
            <a:off x="4752976" y="4393918"/>
            <a:ext cx="184861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id-ID" sz="2000" b="0" dirty="0" smtClean="0">
                <a:latin typeface="+mn-lt"/>
              </a:rPr>
              <a:t>Fitrah Anugrah</a:t>
            </a:r>
          </a:p>
          <a:p>
            <a:pPr algn="ctr"/>
            <a:r>
              <a:rPr lang="id-ID" sz="2000" b="0" dirty="0" smtClean="0">
                <a:latin typeface="+mn-lt"/>
              </a:rPr>
              <a:t>G64120008</a:t>
            </a:r>
            <a:endParaRPr lang="it-IT" sz="2000" b="0" dirty="0">
              <a:latin typeface="+mn-lt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black">
          <a:xfrm>
            <a:off x="6705600" y="4397514"/>
            <a:ext cx="224873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id-ID" sz="2000" b="0" dirty="0" smtClean="0">
                <a:latin typeface="+mn-lt"/>
              </a:rPr>
              <a:t>Muslichatun Ni’am</a:t>
            </a:r>
          </a:p>
          <a:p>
            <a:pPr algn="ctr"/>
            <a:r>
              <a:rPr lang="id-ID" sz="2000" b="0" dirty="0" smtClean="0">
                <a:latin typeface="+mn-lt"/>
              </a:rPr>
              <a:t>G64120038</a:t>
            </a: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black">
          <a:xfrm>
            <a:off x="2559855" y="4386265"/>
            <a:ext cx="214451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id-ID" sz="2000" b="0" dirty="0">
                <a:latin typeface="+mn-lt"/>
              </a:rPr>
              <a:t>Yuandri </a:t>
            </a:r>
            <a:r>
              <a:rPr lang="id-ID" sz="2000" b="0" dirty="0" smtClean="0">
                <a:latin typeface="+mn-lt"/>
              </a:rPr>
              <a:t>Trisaputra</a:t>
            </a:r>
          </a:p>
          <a:p>
            <a:pPr algn="ctr"/>
            <a:r>
              <a:rPr lang="id-ID" sz="2000" b="0" dirty="0" smtClean="0">
                <a:latin typeface="+mn-lt"/>
              </a:rPr>
              <a:t>G64120004</a:t>
            </a:r>
          </a:p>
        </p:txBody>
      </p:sp>
    </p:spTree>
    <p:extLst>
      <p:ext uri="{BB962C8B-B14F-4D97-AF65-F5344CB8AC3E}">
        <p14:creationId xmlns:p14="http://schemas.microsoft.com/office/powerpoint/2010/main" val="244015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5" grpId="1"/>
      <p:bldP spid="22" grpId="0"/>
      <p:bldP spid="22" grpId="1"/>
      <p:bldP spid="23" grpId="0"/>
      <p:bldP spid="23" grpId="1"/>
      <p:bldP spid="24" grpId="0"/>
      <p:bldP spid="2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924800" cy="838200"/>
          </a:xfrm>
        </p:spPr>
        <p:txBody>
          <a:bodyPr/>
          <a:lstStyle/>
          <a:p>
            <a:r>
              <a:rPr lang="id-ID" dirty="0" smtClean="0"/>
              <a:t>Kelompok Praktikum P1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2314-FD6F-4336-B5DB-30C6D81261A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5" name="Rectangle 10"/>
          <p:cNvSpPr>
            <a:spLocks noChangeArrowheads="1"/>
          </p:cNvSpPr>
          <p:nvPr/>
        </p:nvSpPr>
        <p:spPr bwMode="black">
          <a:xfrm>
            <a:off x="66207" y="2744557"/>
            <a:ext cx="206739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77800" indent="-1778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Fakhri </a:t>
            </a:r>
            <a:r>
              <a:rPr lang="id-ID" sz="2000" b="0" dirty="0">
                <a:solidFill>
                  <a:srgbClr val="000000"/>
                </a:solidFill>
                <a:latin typeface="Calibri" panose="020F0502020204030204" pitchFamily="34" charset="0"/>
              </a:rPr>
              <a:t>Izzudin</a:t>
            </a:r>
            <a:endParaRPr lang="id-ID" sz="3600" b="0" dirty="0">
              <a:latin typeface="Arial" panose="020B0604020202020204" pitchFamily="34" charset="0"/>
            </a:endParaRPr>
          </a:p>
          <a:p>
            <a:pPr marL="177800" indent="-1778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Royan </a:t>
            </a:r>
            <a:r>
              <a:rPr lang="id-ID" sz="2000" b="0" dirty="0">
                <a:solidFill>
                  <a:srgbClr val="000000"/>
                </a:solidFill>
                <a:latin typeface="Calibri" panose="020F0502020204030204" pitchFamily="34" charset="0"/>
              </a:rPr>
              <a:t>Hudayana</a:t>
            </a:r>
            <a:endParaRPr lang="id-ID" sz="3600" b="0" dirty="0">
              <a:latin typeface="Arial" panose="020B0604020202020204" pitchFamily="34" charset="0"/>
            </a:endParaRPr>
          </a:p>
          <a:p>
            <a:pPr marL="177800" indent="-1778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Ayudia </a:t>
            </a:r>
            <a:r>
              <a:rPr lang="id-ID" sz="2000" b="0" dirty="0">
                <a:solidFill>
                  <a:srgbClr val="000000"/>
                </a:solidFill>
                <a:latin typeface="Calibri" panose="020F0502020204030204" pitchFamily="34" charset="0"/>
              </a:rPr>
              <a:t>Arifaini</a:t>
            </a:r>
            <a:endParaRPr lang="id-ID" sz="36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032713" y="1940127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9</a:t>
            </a:r>
            <a:endParaRPr kumimoji="0" lang="id-ID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3165307" y="1940127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334000" y="1940127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black">
          <a:xfrm>
            <a:off x="4572000" y="2744557"/>
            <a:ext cx="22098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77800" indent="-1778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Dita </a:t>
            </a:r>
            <a:r>
              <a:rPr lang="id-ID" sz="2000" b="0" dirty="0">
                <a:solidFill>
                  <a:srgbClr val="000000"/>
                </a:solidFill>
                <a:latin typeface="Calibri" panose="020F0502020204030204" pitchFamily="34" charset="0"/>
              </a:rPr>
              <a:t>Utami Putri</a:t>
            </a:r>
            <a:endParaRPr lang="id-ID" sz="3600" b="0" dirty="0">
              <a:latin typeface="Arial" panose="020B0604020202020204" pitchFamily="34" charset="0"/>
            </a:endParaRPr>
          </a:p>
          <a:p>
            <a:pPr marL="177800" indent="-1778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Tri </a:t>
            </a:r>
            <a:r>
              <a:rPr lang="id-ID" sz="2000" b="0" dirty="0">
                <a:solidFill>
                  <a:srgbClr val="000000"/>
                </a:solidFill>
                <a:latin typeface="Calibri" panose="020F0502020204030204" pitchFamily="34" charset="0"/>
              </a:rPr>
              <a:t>Setio Bakhtiar Riyono</a:t>
            </a:r>
            <a:endParaRPr lang="id-ID" sz="3600" b="0" dirty="0">
              <a:latin typeface="Arial" panose="020B0604020202020204" pitchFamily="34" charset="0"/>
            </a:endParaRPr>
          </a:p>
          <a:p>
            <a:pPr marL="177800" indent="-1778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Febri </a:t>
            </a:r>
            <a:r>
              <a:rPr lang="id-ID" sz="2000" b="0" dirty="0">
                <a:solidFill>
                  <a:srgbClr val="000000"/>
                </a:solidFill>
                <a:latin typeface="Calibri" panose="020F0502020204030204" pitchFamily="34" charset="0"/>
              </a:rPr>
              <a:t>Ramadhan</a:t>
            </a:r>
            <a:endParaRPr lang="id-ID" sz="36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black">
          <a:xfrm>
            <a:off x="2281770" y="2744557"/>
            <a:ext cx="228282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77800" indent="-1778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b="0" dirty="0">
                <a:solidFill>
                  <a:srgbClr val="000000"/>
                </a:solidFill>
                <a:latin typeface="Calibri" panose="020F0502020204030204" pitchFamily="34" charset="0"/>
              </a:rPr>
              <a:t>Dewi Asiah Shofiana</a:t>
            </a:r>
            <a:endParaRPr lang="id-ID" sz="3600" b="0" dirty="0">
              <a:latin typeface="Arial" panose="020B0604020202020204" pitchFamily="34" charset="0"/>
            </a:endParaRPr>
          </a:p>
          <a:p>
            <a:pPr marL="177800" indent="-1778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Ryan </a:t>
            </a:r>
            <a:r>
              <a:rPr lang="id-ID" sz="2000" b="0" dirty="0">
                <a:solidFill>
                  <a:srgbClr val="000000"/>
                </a:solidFill>
                <a:latin typeface="Calibri" panose="020F0502020204030204" pitchFamily="34" charset="0"/>
              </a:rPr>
              <a:t>Baskara Putra</a:t>
            </a:r>
            <a:endParaRPr lang="id-ID" sz="3600" b="0" dirty="0">
              <a:latin typeface="Arial" panose="020B0604020202020204" pitchFamily="34" charset="0"/>
            </a:endParaRPr>
          </a:p>
          <a:p>
            <a:pPr marL="177800" indent="-1778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Punto </a:t>
            </a:r>
            <a:r>
              <a:rPr lang="id-ID" sz="2000" b="0" dirty="0">
                <a:solidFill>
                  <a:srgbClr val="000000"/>
                </a:solidFill>
                <a:latin typeface="Calibri" panose="020F0502020204030204" pitchFamily="34" charset="0"/>
              </a:rPr>
              <a:t>Nugroho</a:t>
            </a:r>
            <a:endParaRPr lang="id-ID" sz="3600" b="0" i="0" u="none" strike="noStrike" dirty="0"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2286000" y="2549727"/>
            <a:ext cx="0" cy="286183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>
            <a:off x="4557712" y="2549727"/>
            <a:ext cx="635" cy="2862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>
            <a:off x="6853667" y="2624570"/>
            <a:ext cx="0" cy="286183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14"/>
          <p:cNvSpPr/>
          <p:nvPr/>
        </p:nvSpPr>
        <p:spPr bwMode="auto">
          <a:xfrm>
            <a:off x="3071296" y="1905000"/>
            <a:ext cx="796087" cy="6096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2800" dirty="0" smtClean="0">
                <a:solidFill>
                  <a:schemeClr val="bg1"/>
                </a:solidFill>
                <a:latin typeface="+mn-lt"/>
              </a:rPr>
              <a:t>10</a:t>
            </a:r>
            <a:endParaRPr kumimoji="0" lang="id-ID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250531" y="1905000"/>
            <a:ext cx="796087" cy="6096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2800" dirty="0" smtClean="0">
                <a:solidFill>
                  <a:schemeClr val="bg1"/>
                </a:solidFill>
                <a:latin typeface="+mn-lt"/>
              </a:rPr>
              <a:t>11</a:t>
            </a:r>
            <a:endParaRPr kumimoji="0" lang="id-ID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812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5" grpId="1"/>
      <p:bldP spid="22" grpId="0"/>
      <p:bldP spid="22" grpId="1"/>
      <p:bldP spid="24" grpId="0"/>
      <p:bldP spid="2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924800" cy="838200"/>
          </a:xfrm>
        </p:spPr>
        <p:txBody>
          <a:bodyPr/>
          <a:lstStyle/>
          <a:p>
            <a:r>
              <a:rPr lang="id-ID" dirty="0" smtClean="0"/>
              <a:t>Kelompok Praktikum P2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2314-FD6F-4336-B5DB-30C6D81261A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5" name="Rectangle 10"/>
          <p:cNvSpPr>
            <a:spLocks noChangeArrowheads="1"/>
          </p:cNvSpPr>
          <p:nvPr/>
        </p:nvSpPr>
        <p:spPr bwMode="black">
          <a:xfrm>
            <a:off x="66207" y="2744557"/>
            <a:ext cx="206739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77800" indent="-1778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Ajmal </a:t>
            </a:r>
            <a:r>
              <a:rPr lang="id-ID" sz="2000" b="0" dirty="0">
                <a:solidFill>
                  <a:srgbClr val="000000"/>
                </a:solidFill>
                <a:latin typeface="Calibri" panose="020F0502020204030204" pitchFamily="34" charset="0"/>
              </a:rPr>
              <a:t>Kurnia</a:t>
            </a:r>
            <a:endParaRPr lang="id-ID" sz="3600" b="0" dirty="0">
              <a:latin typeface="Arial" panose="020B0604020202020204" pitchFamily="34" charset="0"/>
            </a:endParaRPr>
          </a:p>
          <a:p>
            <a:pPr marL="177800" indent="-1778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Gishella </a:t>
            </a:r>
            <a:r>
              <a:rPr lang="id-ID" sz="2000" b="0" dirty="0">
                <a:solidFill>
                  <a:srgbClr val="000000"/>
                </a:solidFill>
                <a:latin typeface="Calibri" panose="020F0502020204030204" pitchFamily="34" charset="0"/>
              </a:rPr>
              <a:t>Erdyaning</a:t>
            </a:r>
            <a:endParaRPr lang="id-ID" sz="3600" b="0" dirty="0">
              <a:latin typeface="Arial" panose="020B0604020202020204" pitchFamily="34" charset="0"/>
            </a:endParaRPr>
          </a:p>
          <a:p>
            <a:pPr marL="177800" indent="-1778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Galih </a:t>
            </a:r>
            <a:r>
              <a:rPr lang="id-ID" sz="2000" b="0" dirty="0">
                <a:solidFill>
                  <a:srgbClr val="000000"/>
                </a:solidFill>
                <a:latin typeface="Calibri" panose="020F0502020204030204" pitchFamily="34" charset="0"/>
              </a:rPr>
              <a:t>Gibrantama Ajiputra</a:t>
            </a:r>
            <a:endParaRPr lang="id-ID" sz="36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032713" y="1940127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1</a:t>
            </a:r>
          </a:p>
        </p:txBody>
      </p:sp>
      <p:sp>
        <p:nvSpPr>
          <p:cNvPr id="66" name="Oval 65"/>
          <p:cNvSpPr/>
          <p:nvPr/>
        </p:nvSpPr>
        <p:spPr bwMode="auto">
          <a:xfrm>
            <a:off x="3165307" y="1940127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2800" dirty="0">
                <a:solidFill>
                  <a:schemeClr val="bg1"/>
                </a:solidFill>
                <a:latin typeface="+mn-lt"/>
              </a:rPr>
              <a:t>2</a:t>
            </a:r>
            <a:endParaRPr kumimoji="0" lang="id-ID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334000" y="1940127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3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7313031" y="1940127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2800" dirty="0">
                <a:solidFill>
                  <a:schemeClr val="bg1"/>
                </a:solidFill>
                <a:latin typeface="+mn-lt"/>
              </a:rPr>
              <a:t>4</a:t>
            </a:r>
            <a:endParaRPr kumimoji="0" lang="id-ID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black">
          <a:xfrm>
            <a:off x="4572000" y="2744557"/>
            <a:ext cx="22098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77800" indent="-177800" fontAlgn="ctr">
              <a:buFont typeface="Arial" panose="020B0604020202020204" pitchFamily="34" charset="0"/>
              <a:buChar char="•"/>
            </a:pPr>
            <a:r>
              <a:rPr lang="id-ID" sz="2000" b="0" dirty="0" smtClean="0">
                <a:latin typeface="+mn-lt"/>
              </a:rPr>
              <a:t>Muhammad </a:t>
            </a:r>
            <a:r>
              <a:rPr lang="id-ID" sz="2000" b="0" dirty="0">
                <a:latin typeface="+mn-lt"/>
              </a:rPr>
              <a:t>Ilham Jamaludin</a:t>
            </a:r>
          </a:p>
          <a:p>
            <a:pPr marL="177800" indent="-177800" fontAlgn="ctr">
              <a:buFont typeface="Arial" panose="020B0604020202020204" pitchFamily="34" charset="0"/>
              <a:buChar char="•"/>
            </a:pPr>
            <a:r>
              <a:rPr lang="id-ID" sz="2000" b="0" dirty="0" smtClean="0">
                <a:latin typeface="+mn-lt"/>
              </a:rPr>
              <a:t>Noer </a:t>
            </a:r>
            <a:r>
              <a:rPr lang="id-ID" sz="2000" b="0" dirty="0">
                <a:latin typeface="+mn-lt"/>
              </a:rPr>
              <a:t>Dzaky Putra Widitama</a:t>
            </a:r>
          </a:p>
          <a:p>
            <a:pPr marL="177800" indent="-177800" fontAlgn="ctr">
              <a:buFont typeface="Arial" panose="020B0604020202020204" pitchFamily="34" charset="0"/>
              <a:buChar char="•"/>
            </a:pPr>
            <a:r>
              <a:rPr lang="id-ID" sz="2000" b="0" dirty="0" smtClean="0">
                <a:latin typeface="+mn-lt"/>
              </a:rPr>
              <a:t>Siti </a:t>
            </a:r>
            <a:r>
              <a:rPr lang="id-ID" sz="2000" b="0" dirty="0">
                <a:latin typeface="+mn-lt"/>
              </a:rPr>
              <a:t>Syarah Annisa</a:t>
            </a:r>
          </a:p>
          <a:p>
            <a:pPr marL="177800" indent="-177800" fontAlgn="ctr">
              <a:buFont typeface="Arial" panose="020B0604020202020204" pitchFamily="34" charset="0"/>
              <a:buChar char="•"/>
            </a:pPr>
            <a:r>
              <a:rPr lang="id-ID" sz="2000" b="0" dirty="0" smtClean="0">
                <a:latin typeface="+mn-lt"/>
              </a:rPr>
              <a:t>Prasta </a:t>
            </a:r>
            <a:r>
              <a:rPr lang="id-ID" sz="2000" b="0" dirty="0">
                <a:latin typeface="+mn-lt"/>
              </a:rPr>
              <a:t>Muhtadin</a:t>
            </a: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black">
          <a:xfrm>
            <a:off x="6826101" y="2744557"/>
            <a:ext cx="2362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77800" indent="-177800" fontAlgn="ctr">
              <a:buFont typeface="Arial" panose="020B0604020202020204" pitchFamily="34" charset="0"/>
              <a:buChar char="•"/>
            </a:pPr>
            <a:r>
              <a:rPr lang="id-ID" sz="2000" b="0" dirty="0" smtClean="0">
                <a:latin typeface="+mn-lt"/>
              </a:rPr>
              <a:t>Radivan </a:t>
            </a:r>
            <a:r>
              <a:rPr lang="id-ID" sz="2000" b="0" dirty="0">
                <a:latin typeface="+mn-lt"/>
              </a:rPr>
              <a:t>Luberiski</a:t>
            </a:r>
          </a:p>
          <a:p>
            <a:pPr marL="177800" indent="-177800" fontAlgn="ctr">
              <a:buFont typeface="Arial" panose="020B0604020202020204" pitchFamily="34" charset="0"/>
              <a:buChar char="•"/>
            </a:pPr>
            <a:r>
              <a:rPr lang="id-ID" sz="2000" b="0" dirty="0" smtClean="0">
                <a:latin typeface="+mn-lt"/>
              </a:rPr>
              <a:t>Maulita </a:t>
            </a:r>
            <a:r>
              <a:rPr lang="id-ID" sz="2000" b="0" dirty="0">
                <a:latin typeface="+mn-lt"/>
              </a:rPr>
              <a:t>Agustina</a:t>
            </a:r>
          </a:p>
          <a:p>
            <a:pPr marL="177800" indent="-177800" fontAlgn="ctr">
              <a:buFont typeface="Arial" panose="020B0604020202020204" pitchFamily="34" charset="0"/>
              <a:buChar char="•"/>
            </a:pPr>
            <a:r>
              <a:rPr lang="id-ID" sz="2000" b="0" dirty="0" smtClean="0">
                <a:latin typeface="+mn-lt"/>
              </a:rPr>
              <a:t>Ika </a:t>
            </a:r>
            <a:r>
              <a:rPr lang="id-ID" sz="2000" b="0" dirty="0">
                <a:latin typeface="+mn-lt"/>
              </a:rPr>
              <a:t>Angraeni</a:t>
            </a: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black">
          <a:xfrm>
            <a:off x="2281770" y="2744557"/>
            <a:ext cx="228282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77800" indent="-1778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Reza </a:t>
            </a:r>
            <a:r>
              <a:rPr lang="id-ID" sz="2000" b="0" dirty="0">
                <a:solidFill>
                  <a:srgbClr val="000000"/>
                </a:solidFill>
                <a:latin typeface="Calibri" panose="020F0502020204030204" pitchFamily="34" charset="0"/>
              </a:rPr>
              <a:t>Samsu Ramdani</a:t>
            </a:r>
            <a:endParaRPr lang="id-ID" sz="3600" b="0" dirty="0">
              <a:latin typeface="Arial" panose="020B0604020202020204" pitchFamily="34" charset="0"/>
            </a:endParaRPr>
          </a:p>
          <a:p>
            <a:pPr marL="177800" indent="-1778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Shalhan </a:t>
            </a:r>
            <a:r>
              <a:rPr lang="id-ID" sz="2000" b="0" dirty="0">
                <a:solidFill>
                  <a:srgbClr val="000000"/>
                </a:solidFill>
                <a:latin typeface="Calibri" panose="020F0502020204030204" pitchFamily="34" charset="0"/>
              </a:rPr>
              <a:t>Radifan Pilli</a:t>
            </a:r>
            <a:endParaRPr lang="id-ID" sz="3600" b="0" dirty="0">
              <a:latin typeface="Arial" panose="020B0604020202020204" pitchFamily="34" charset="0"/>
            </a:endParaRPr>
          </a:p>
          <a:p>
            <a:pPr marL="177800" indent="-1778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Widi </a:t>
            </a:r>
            <a:r>
              <a:rPr lang="id-ID" sz="2000" b="0" dirty="0">
                <a:solidFill>
                  <a:srgbClr val="000000"/>
                </a:solidFill>
                <a:latin typeface="Calibri" panose="020F0502020204030204" pitchFamily="34" charset="0"/>
              </a:rPr>
              <a:t>Aryaguna Putra</a:t>
            </a:r>
            <a:endParaRPr lang="id-ID" sz="3600" b="0" dirty="0">
              <a:latin typeface="Arial" panose="020B0604020202020204" pitchFamily="34" charset="0"/>
            </a:endParaRPr>
          </a:p>
          <a:p>
            <a:pPr marL="177800" indent="-1778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Sita </a:t>
            </a:r>
            <a:r>
              <a:rPr lang="id-ID" sz="2000" b="0" dirty="0">
                <a:solidFill>
                  <a:srgbClr val="000000"/>
                </a:solidFill>
                <a:latin typeface="Calibri" panose="020F0502020204030204" pitchFamily="34" charset="0"/>
              </a:rPr>
              <a:t>Nabila Kamelina</a:t>
            </a:r>
            <a:endParaRPr lang="id-ID" sz="3600" b="0" i="0" u="none" strike="noStrike" dirty="0">
              <a:effectLst/>
              <a:latin typeface="Arial" panose="020B0604020202020204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2286000" y="2549727"/>
            <a:ext cx="0" cy="286183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>
            <a:off x="4557712" y="2549727"/>
            <a:ext cx="635" cy="2862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/>
          <p:nvPr/>
        </p:nvCxnSpPr>
        <p:spPr bwMode="auto">
          <a:xfrm>
            <a:off x="6853667" y="2624570"/>
            <a:ext cx="0" cy="286183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2859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5" grpId="1"/>
      <p:bldP spid="22" grpId="0"/>
      <p:bldP spid="22" grpId="1"/>
      <p:bldP spid="23" grpId="0"/>
      <p:bldP spid="23" grpId="1"/>
      <p:bldP spid="24" grpId="0"/>
      <p:bldP spid="2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924800" cy="838200"/>
          </a:xfrm>
        </p:spPr>
        <p:txBody>
          <a:bodyPr/>
          <a:lstStyle/>
          <a:p>
            <a:r>
              <a:rPr lang="id-ID" dirty="0" smtClean="0"/>
              <a:t>Kelompok Praktikum P2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2314-FD6F-4336-B5DB-30C6D81261A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5" name="Rectangle 10"/>
          <p:cNvSpPr>
            <a:spLocks noChangeArrowheads="1"/>
          </p:cNvSpPr>
          <p:nvPr/>
        </p:nvSpPr>
        <p:spPr bwMode="black">
          <a:xfrm>
            <a:off x="66207" y="2744557"/>
            <a:ext cx="206739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77800" indent="-177800" fontAlgn="ctr">
              <a:buFont typeface="Arial" panose="020B0604020202020204" pitchFamily="34" charset="0"/>
              <a:buChar char="•"/>
            </a:pPr>
            <a:r>
              <a:rPr lang="id-ID" sz="2000" b="0" dirty="0" smtClean="0">
                <a:latin typeface="+mn-lt"/>
              </a:rPr>
              <a:t>Sigit </a:t>
            </a:r>
            <a:r>
              <a:rPr lang="id-ID" sz="2000" b="0" dirty="0">
                <a:latin typeface="+mn-lt"/>
              </a:rPr>
              <a:t>Prabowo</a:t>
            </a:r>
          </a:p>
          <a:p>
            <a:pPr marL="177800" indent="-177800" fontAlgn="ctr">
              <a:buFont typeface="Arial" panose="020B0604020202020204" pitchFamily="34" charset="0"/>
              <a:buChar char="•"/>
            </a:pPr>
            <a:r>
              <a:rPr lang="id-ID" sz="2000" b="0" dirty="0" smtClean="0">
                <a:latin typeface="+mn-lt"/>
              </a:rPr>
              <a:t>Muhammad </a:t>
            </a:r>
            <a:r>
              <a:rPr lang="id-ID" sz="2000" b="0" dirty="0">
                <a:latin typeface="+mn-lt"/>
              </a:rPr>
              <a:t>Alvian Supriadi</a:t>
            </a:r>
          </a:p>
          <a:p>
            <a:pPr marL="177800" indent="-177800" fontAlgn="ctr">
              <a:buFont typeface="Arial" panose="020B0604020202020204" pitchFamily="34" charset="0"/>
              <a:buChar char="•"/>
            </a:pPr>
            <a:r>
              <a:rPr lang="id-ID" sz="2000" b="0" dirty="0" smtClean="0">
                <a:latin typeface="+mn-lt"/>
              </a:rPr>
              <a:t>Aulya </a:t>
            </a:r>
            <a:r>
              <a:rPr lang="id-ID" sz="2000" b="0" dirty="0">
                <a:latin typeface="+mn-lt"/>
              </a:rPr>
              <a:t>Rhoudlhathul </a:t>
            </a:r>
            <a:r>
              <a:rPr lang="id-ID" sz="2000" b="0" dirty="0" smtClean="0">
                <a:latin typeface="+mn-lt"/>
              </a:rPr>
              <a:t>Jannah</a:t>
            </a:r>
            <a:endParaRPr lang="id-ID" sz="2000" b="0" dirty="0">
              <a:latin typeface="+mn-lt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032713" y="1940127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2800" dirty="0">
                <a:solidFill>
                  <a:schemeClr val="bg1"/>
                </a:solidFill>
                <a:latin typeface="+mn-lt"/>
              </a:rPr>
              <a:t>5</a:t>
            </a:r>
            <a:endParaRPr kumimoji="0" lang="id-ID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3165307" y="1940127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2800" dirty="0">
                <a:solidFill>
                  <a:schemeClr val="bg1"/>
                </a:solidFill>
                <a:latin typeface="+mn-lt"/>
              </a:rPr>
              <a:t>6</a:t>
            </a:r>
            <a:endParaRPr kumimoji="0" lang="id-ID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334000" y="1940127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2800" dirty="0">
                <a:solidFill>
                  <a:schemeClr val="bg1"/>
                </a:solidFill>
                <a:latin typeface="+mn-lt"/>
              </a:rPr>
              <a:t>7</a:t>
            </a:r>
            <a:endParaRPr kumimoji="0" lang="id-ID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7313031" y="1940127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2800" dirty="0">
                <a:solidFill>
                  <a:schemeClr val="bg1"/>
                </a:solidFill>
                <a:latin typeface="+mn-lt"/>
              </a:rPr>
              <a:t>8</a:t>
            </a:r>
            <a:endParaRPr kumimoji="0" lang="id-ID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black">
          <a:xfrm>
            <a:off x="4572000" y="2744557"/>
            <a:ext cx="22098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77800" indent="-177800" fontAlgn="ctr">
              <a:buFont typeface="Arial" panose="020B0604020202020204" pitchFamily="34" charset="0"/>
              <a:buChar char="•"/>
            </a:pPr>
            <a:r>
              <a:rPr lang="id-ID" sz="2000" b="0" dirty="0" smtClean="0">
                <a:latin typeface="+mn-lt"/>
              </a:rPr>
              <a:t>Irfan Elfakar</a:t>
            </a:r>
          </a:p>
          <a:p>
            <a:pPr marL="177800" indent="-177800" fontAlgn="ctr">
              <a:buFont typeface="Arial" panose="020B0604020202020204" pitchFamily="34" charset="0"/>
              <a:buChar char="•"/>
            </a:pPr>
            <a:r>
              <a:rPr lang="id-ID" sz="2000" b="0" dirty="0" smtClean="0">
                <a:latin typeface="+mn-lt"/>
              </a:rPr>
              <a:t>Fitri Yanti</a:t>
            </a:r>
          </a:p>
          <a:p>
            <a:pPr marL="177800" indent="-177800" fontAlgn="ctr">
              <a:buFont typeface="Arial" panose="020B0604020202020204" pitchFamily="34" charset="0"/>
              <a:buChar char="•"/>
            </a:pPr>
            <a:r>
              <a:rPr lang="id-ID" sz="2000" b="0" dirty="0" smtClean="0">
                <a:latin typeface="+mn-lt"/>
              </a:rPr>
              <a:t>Mohd Irfan Fadhilah</a:t>
            </a:r>
          </a:p>
          <a:p>
            <a:pPr marL="177800" indent="-177800" fontAlgn="ctr">
              <a:buFont typeface="Arial" panose="020B0604020202020204" pitchFamily="34" charset="0"/>
              <a:buChar char="•"/>
            </a:pPr>
            <a:r>
              <a:rPr lang="id-ID" sz="2000" b="0" dirty="0" smtClean="0">
                <a:latin typeface="+mn-lt"/>
              </a:rPr>
              <a:t>Devira Vrizal</a:t>
            </a:r>
            <a:endParaRPr lang="id-ID" sz="2000" b="0" dirty="0">
              <a:latin typeface="+mn-lt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black">
          <a:xfrm>
            <a:off x="6826101" y="2744557"/>
            <a:ext cx="231789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77800" indent="-177800" fontAlgn="ctr">
              <a:buFont typeface="Arial" panose="020B0604020202020204" pitchFamily="34" charset="0"/>
              <a:buChar char="•"/>
            </a:pPr>
            <a:r>
              <a:rPr lang="id-ID" sz="2000" b="0" dirty="0" smtClean="0">
                <a:latin typeface="+mn-lt"/>
              </a:rPr>
              <a:t>Akhiyar </a:t>
            </a:r>
            <a:r>
              <a:rPr lang="id-ID" sz="2000" b="0" dirty="0">
                <a:latin typeface="+mn-lt"/>
              </a:rPr>
              <a:t>Waladi</a:t>
            </a:r>
          </a:p>
          <a:p>
            <a:pPr marL="177800" indent="-177800" fontAlgn="ctr">
              <a:buFont typeface="Arial" panose="020B0604020202020204" pitchFamily="34" charset="0"/>
              <a:buChar char="•"/>
            </a:pPr>
            <a:r>
              <a:rPr lang="id-ID" sz="2000" b="0" dirty="0" smtClean="0">
                <a:latin typeface="+mn-lt"/>
              </a:rPr>
              <a:t>Nur </a:t>
            </a:r>
            <a:r>
              <a:rPr lang="id-ID" sz="2000" b="0" dirty="0">
                <a:latin typeface="+mn-lt"/>
              </a:rPr>
              <a:t>Wulan Adhani Pohan</a:t>
            </a:r>
          </a:p>
          <a:p>
            <a:pPr marL="177800" indent="-177800" fontAlgn="ctr">
              <a:buFont typeface="Arial" panose="020B0604020202020204" pitchFamily="34" charset="0"/>
              <a:buChar char="•"/>
            </a:pPr>
            <a:r>
              <a:rPr lang="id-ID" sz="2000" b="0" dirty="0" smtClean="0">
                <a:latin typeface="+mn-lt"/>
              </a:rPr>
              <a:t>Raka </a:t>
            </a:r>
            <a:r>
              <a:rPr lang="id-ID" sz="2000" b="0" dirty="0">
                <a:latin typeface="+mn-lt"/>
              </a:rPr>
              <a:t>Darma Pratama</a:t>
            </a:r>
          </a:p>
          <a:p>
            <a:pPr marL="177800" indent="-177800" fontAlgn="ctr">
              <a:buFont typeface="Arial" panose="020B0604020202020204" pitchFamily="34" charset="0"/>
              <a:buChar char="•"/>
            </a:pPr>
            <a:r>
              <a:rPr lang="id-ID" sz="2000" b="0" dirty="0" smtClean="0">
                <a:latin typeface="+mn-lt"/>
              </a:rPr>
              <a:t>Gopur Sodik</a:t>
            </a:r>
            <a:endParaRPr lang="id-ID" sz="2000" b="0" dirty="0">
              <a:latin typeface="+mn-lt"/>
            </a:endParaRP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black">
          <a:xfrm>
            <a:off x="2281770" y="2744557"/>
            <a:ext cx="228282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77800" indent="-177800" fontAlgn="ctr">
              <a:buFont typeface="Arial" panose="020B0604020202020204" pitchFamily="34" charset="0"/>
              <a:buChar char="•"/>
            </a:pPr>
            <a:r>
              <a:rPr lang="id-ID" sz="2000" b="0" dirty="0" smtClean="0">
                <a:latin typeface="+mn-lt"/>
              </a:rPr>
              <a:t>Shafira Fanni</a:t>
            </a:r>
          </a:p>
          <a:p>
            <a:pPr marL="177800" indent="-177800" fontAlgn="ctr">
              <a:buFont typeface="Arial" panose="020B0604020202020204" pitchFamily="34" charset="0"/>
              <a:buChar char="•"/>
            </a:pPr>
            <a:r>
              <a:rPr lang="id-ID" sz="2000" b="0" dirty="0" smtClean="0">
                <a:latin typeface="+mn-lt"/>
              </a:rPr>
              <a:t>Luthfiyah Musayyadati</a:t>
            </a:r>
          </a:p>
          <a:p>
            <a:pPr marL="177800" indent="-177800" fontAlgn="ctr">
              <a:buFont typeface="Arial" panose="020B0604020202020204" pitchFamily="34" charset="0"/>
              <a:buChar char="•"/>
            </a:pPr>
            <a:r>
              <a:rPr lang="id-ID" sz="2000" b="0" dirty="0" smtClean="0">
                <a:latin typeface="+mn-lt"/>
              </a:rPr>
              <a:t>Exclesia Kristianingtyas</a:t>
            </a:r>
          </a:p>
          <a:p>
            <a:pPr marL="177800" indent="-177800" fontAlgn="ctr">
              <a:buFont typeface="Arial" panose="020B0604020202020204" pitchFamily="34" charset="0"/>
              <a:buChar char="•"/>
            </a:pPr>
            <a:r>
              <a:rPr lang="id-ID" sz="2000" b="0" dirty="0" smtClean="0">
                <a:latin typeface="+mn-lt"/>
              </a:rPr>
              <a:t>Muhammad Setiawan</a:t>
            </a:r>
            <a:endParaRPr lang="id-ID" sz="2000" b="0" dirty="0">
              <a:latin typeface="+mn-lt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2286000" y="2549727"/>
            <a:ext cx="0" cy="286183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>
            <a:off x="4557712" y="2549727"/>
            <a:ext cx="635" cy="2862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6853667" y="2624570"/>
            <a:ext cx="0" cy="286183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3022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5" grpId="1"/>
      <p:bldP spid="22" grpId="0"/>
      <p:bldP spid="22" grpId="1"/>
      <p:bldP spid="23" grpId="0"/>
      <p:bldP spid="23" grpId="1"/>
      <p:bldP spid="24" grpId="0"/>
      <p:bldP spid="24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924800" cy="838200"/>
          </a:xfrm>
        </p:spPr>
        <p:txBody>
          <a:bodyPr/>
          <a:lstStyle/>
          <a:p>
            <a:r>
              <a:rPr lang="id-ID" dirty="0" smtClean="0"/>
              <a:t>Kelompok Praktikum P2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2314-FD6F-4336-B5DB-30C6D81261A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5" name="Rectangle 10"/>
          <p:cNvSpPr>
            <a:spLocks noChangeArrowheads="1"/>
          </p:cNvSpPr>
          <p:nvPr/>
        </p:nvSpPr>
        <p:spPr bwMode="black">
          <a:xfrm>
            <a:off x="66207" y="2744557"/>
            <a:ext cx="206739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77800" indent="-177800" fontAlgn="ctr">
              <a:buFont typeface="Arial" panose="020B0604020202020204" pitchFamily="34" charset="0"/>
              <a:buChar char="•"/>
            </a:pPr>
            <a:r>
              <a:rPr lang="id-ID" sz="2000" b="0" dirty="0" smtClean="0">
                <a:latin typeface="+mn-lt"/>
              </a:rPr>
              <a:t>Faldhi </a:t>
            </a:r>
            <a:r>
              <a:rPr lang="id-ID" sz="2000" b="0" dirty="0">
                <a:latin typeface="+mn-lt"/>
              </a:rPr>
              <a:t>Ghifari</a:t>
            </a:r>
          </a:p>
          <a:p>
            <a:pPr marL="177800" indent="-177800" fontAlgn="ctr">
              <a:buFont typeface="Arial" panose="020B0604020202020204" pitchFamily="34" charset="0"/>
              <a:buChar char="•"/>
            </a:pPr>
            <a:r>
              <a:rPr lang="id-ID" sz="2000" b="0" dirty="0" smtClean="0">
                <a:latin typeface="+mn-lt"/>
              </a:rPr>
              <a:t>Keke </a:t>
            </a:r>
            <a:r>
              <a:rPr lang="id-ID" sz="2000" b="0" dirty="0">
                <a:latin typeface="+mn-lt"/>
              </a:rPr>
              <a:t>Putri Utami</a:t>
            </a:r>
          </a:p>
          <a:p>
            <a:pPr marL="177800" indent="-177800" fontAlgn="ctr">
              <a:buFont typeface="Arial" panose="020B0604020202020204" pitchFamily="34" charset="0"/>
              <a:buChar char="•"/>
            </a:pPr>
            <a:r>
              <a:rPr lang="id-ID" sz="2000" b="0" dirty="0" smtClean="0">
                <a:latin typeface="+mn-lt"/>
              </a:rPr>
              <a:t>Iskandar </a:t>
            </a:r>
            <a:r>
              <a:rPr lang="id-ID" sz="2000" b="0" dirty="0">
                <a:latin typeface="+mn-lt"/>
              </a:rPr>
              <a:t>Zulkarnain Lubis</a:t>
            </a:r>
          </a:p>
          <a:p>
            <a:pPr marL="177800" indent="-177800" fontAlgn="ctr">
              <a:buFont typeface="Arial" panose="020B0604020202020204" pitchFamily="34" charset="0"/>
              <a:buChar char="•"/>
            </a:pPr>
            <a:r>
              <a:rPr lang="id-ID" sz="2000" b="0" dirty="0" smtClean="0">
                <a:latin typeface="+mn-lt"/>
              </a:rPr>
              <a:t>Mastur </a:t>
            </a:r>
            <a:r>
              <a:rPr lang="id-ID" sz="2000" b="0" dirty="0">
                <a:latin typeface="+mn-lt"/>
              </a:rPr>
              <a:t>Fatullah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1032713" y="1940127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9</a:t>
            </a:r>
            <a:endParaRPr kumimoji="0" lang="id-ID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3165307" y="1940127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black">
          <a:xfrm>
            <a:off x="2281770" y="2744557"/>
            <a:ext cx="228282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77800" indent="-177800" fontAlgn="ctr">
              <a:buFont typeface="Arial" panose="020B0604020202020204" pitchFamily="34" charset="0"/>
              <a:buChar char="•"/>
            </a:pPr>
            <a:r>
              <a:rPr lang="id-ID" sz="2000" b="0" dirty="0" smtClean="0">
                <a:latin typeface="+mn-lt"/>
              </a:rPr>
              <a:t>Olivia </a:t>
            </a:r>
            <a:r>
              <a:rPr lang="id-ID" sz="2000" b="0" dirty="0">
                <a:latin typeface="+mn-lt"/>
              </a:rPr>
              <a:t>Putri</a:t>
            </a:r>
          </a:p>
          <a:p>
            <a:pPr marL="177800" indent="-177800" fontAlgn="ctr">
              <a:buFont typeface="Arial" panose="020B0604020202020204" pitchFamily="34" charset="0"/>
              <a:buChar char="•"/>
            </a:pPr>
            <a:r>
              <a:rPr lang="id-ID" sz="2000" b="0" dirty="0" smtClean="0">
                <a:latin typeface="+mn-lt"/>
              </a:rPr>
              <a:t>Muhammad </a:t>
            </a:r>
            <a:r>
              <a:rPr lang="id-ID" sz="2000" b="0" dirty="0">
                <a:latin typeface="+mn-lt"/>
              </a:rPr>
              <a:t>Hadiyan Rasyadi</a:t>
            </a:r>
          </a:p>
          <a:p>
            <a:pPr marL="177800" indent="-177800" fontAlgn="ctr">
              <a:buFont typeface="Arial" panose="020B0604020202020204" pitchFamily="34" charset="0"/>
              <a:buChar char="•"/>
            </a:pPr>
            <a:r>
              <a:rPr lang="id-ID" sz="2000" b="0" dirty="0" smtClean="0">
                <a:latin typeface="+mn-lt"/>
              </a:rPr>
              <a:t>Rafa </a:t>
            </a:r>
            <a:r>
              <a:rPr lang="id-ID" sz="2000" b="0" dirty="0">
                <a:latin typeface="+mn-lt"/>
              </a:rPr>
              <a:t>Grena Pratama</a:t>
            </a:r>
          </a:p>
          <a:p>
            <a:pPr marL="177800" indent="-177800" fontAlgn="ctr">
              <a:buFont typeface="Arial" panose="020B0604020202020204" pitchFamily="34" charset="0"/>
              <a:buChar char="•"/>
            </a:pPr>
            <a:r>
              <a:rPr lang="id-ID" sz="2000" b="0" dirty="0" smtClean="0">
                <a:latin typeface="+mn-lt"/>
              </a:rPr>
              <a:t>Amaliya </a:t>
            </a:r>
            <a:r>
              <a:rPr lang="id-ID" sz="2000" b="0" dirty="0">
                <a:latin typeface="+mn-lt"/>
              </a:rPr>
              <a:t>Sukma Ragil Pristiyanto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2286000" y="2549727"/>
            <a:ext cx="0" cy="286183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>
            <a:off x="4557712" y="2549727"/>
            <a:ext cx="635" cy="2862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14"/>
          <p:cNvSpPr/>
          <p:nvPr/>
        </p:nvSpPr>
        <p:spPr bwMode="auto">
          <a:xfrm>
            <a:off x="3071296" y="1905000"/>
            <a:ext cx="796087" cy="6096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2800" dirty="0" smtClean="0">
                <a:solidFill>
                  <a:schemeClr val="bg1"/>
                </a:solidFill>
                <a:latin typeface="+mn-lt"/>
              </a:rPr>
              <a:t>10</a:t>
            </a:r>
            <a:endParaRPr kumimoji="0" lang="id-ID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86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5" grpId="1"/>
      <p:bldP spid="24" grpId="0"/>
      <p:bldP spid="24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924800" cy="838200"/>
          </a:xfrm>
        </p:spPr>
        <p:txBody>
          <a:bodyPr/>
          <a:lstStyle/>
          <a:p>
            <a:r>
              <a:rPr lang="id-ID" dirty="0" smtClean="0"/>
              <a:t>Kelompok Praktikum P3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2314-FD6F-4336-B5DB-30C6D81261A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5" name="Rectangle 10"/>
          <p:cNvSpPr>
            <a:spLocks noChangeArrowheads="1"/>
          </p:cNvSpPr>
          <p:nvPr/>
        </p:nvSpPr>
        <p:spPr bwMode="black">
          <a:xfrm>
            <a:off x="1056807" y="2744557"/>
            <a:ext cx="206739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77800" indent="-177800" fontAlgn="ctr">
              <a:buFont typeface="Arial" panose="020B0604020202020204" pitchFamily="34" charset="0"/>
              <a:buChar char="•"/>
            </a:pPr>
            <a:r>
              <a:rPr lang="id-ID" sz="2000" b="0" dirty="0">
                <a:latin typeface="+mn-lt"/>
              </a:rPr>
              <a:t>Anak Agung Ngurah Arya Dharma Putra</a:t>
            </a:r>
          </a:p>
          <a:p>
            <a:pPr marL="177800" indent="-177800" fontAlgn="ctr">
              <a:buFont typeface="Arial" panose="020B0604020202020204" pitchFamily="34" charset="0"/>
              <a:buChar char="•"/>
            </a:pPr>
            <a:r>
              <a:rPr lang="id-ID" sz="2000" b="0" dirty="0" smtClean="0">
                <a:latin typeface="+mn-lt"/>
              </a:rPr>
              <a:t>Nurul </a:t>
            </a:r>
            <a:r>
              <a:rPr lang="id-ID" sz="2000" b="0" dirty="0">
                <a:latin typeface="+mn-lt"/>
              </a:rPr>
              <a:t>Hudachair</a:t>
            </a:r>
          </a:p>
          <a:p>
            <a:pPr marL="177800" indent="-177800" fontAlgn="ctr">
              <a:buFont typeface="Arial" panose="020B0604020202020204" pitchFamily="34" charset="0"/>
              <a:buChar char="•"/>
            </a:pPr>
            <a:r>
              <a:rPr lang="id-ID" sz="2000" b="0" dirty="0">
                <a:latin typeface="+mn-lt"/>
              </a:rPr>
              <a:t>Irfan Kurnia Dinata</a:t>
            </a:r>
          </a:p>
          <a:p>
            <a:pPr marL="177800" indent="-177800" fontAlgn="ctr">
              <a:buFont typeface="Arial" panose="020B0604020202020204" pitchFamily="34" charset="0"/>
              <a:buChar char="•"/>
            </a:pPr>
            <a:r>
              <a:rPr lang="id-ID" sz="2000" b="0" dirty="0" smtClean="0">
                <a:latin typeface="+mn-lt"/>
              </a:rPr>
              <a:t>Billy </a:t>
            </a:r>
            <a:r>
              <a:rPr lang="id-ID" sz="2000" b="0" dirty="0">
                <a:latin typeface="+mn-lt"/>
              </a:rPr>
              <a:t>Ardhiaseno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2023313" y="1940127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1</a:t>
            </a:r>
          </a:p>
        </p:txBody>
      </p:sp>
      <p:sp>
        <p:nvSpPr>
          <p:cNvPr id="66" name="Oval 65"/>
          <p:cNvSpPr/>
          <p:nvPr/>
        </p:nvSpPr>
        <p:spPr bwMode="auto">
          <a:xfrm>
            <a:off x="4155907" y="1940127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2800" dirty="0">
                <a:solidFill>
                  <a:schemeClr val="bg1"/>
                </a:solidFill>
                <a:latin typeface="+mn-lt"/>
              </a:rPr>
              <a:t>2</a:t>
            </a:r>
            <a:endParaRPr kumimoji="0" lang="id-ID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6324600" y="1940127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3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black">
          <a:xfrm>
            <a:off x="5562600" y="2744557"/>
            <a:ext cx="22098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77800" indent="-177800" fontAlgn="ctr">
              <a:buFont typeface="Arial" panose="020B0604020202020204" pitchFamily="34" charset="0"/>
              <a:buChar char="•"/>
            </a:pPr>
            <a:r>
              <a:rPr lang="id-ID" sz="2000" b="0" dirty="0">
                <a:latin typeface="+mn-lt"/>
              </a:rPr>
              <a:t> Albert Mario Prayer Da Rae</a:t>
            </a:r>
          </a:p>
          <a:p>
            <a:pPr marL="177800" indent="-177800" fontAlgn="ctr">
              <a:buFont typeface="Arial" panose="020B0604020202020204" pitchFamily="34" charset="0"/>
              <a:buChar char="•"/>
            </a:pPr>
            <a:r>
              <a:rPr lang="id-ID" sz="2000" b="0" dirty="0">
                <a:latin typeface="+mn-lt"/>
              </a:rPr>
              <a:t>Hana Hanifah</a:t>
            </a:r>
          </a:p>
          <a:p>
            <a:pPr marL="177800" indent="-177800" fontAlgn="ctr">
              <a:buFont typeface="Arial" panose="020B0604020202020204" pitchFamily="34" charset="0"/>
              <a:buChar char="•"/>
            </a:pPr>
            <a:r>
              <a:rPr lang="id-ID" sz="2000" b="0" dirty="0">
                <a:latin typeface="+mn-lt"/>
              </a:rPr>
              <a:t>Irfan Harianto</a:t>
            </a: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black">
          <a:xfrm>
            <a:off x="3272370" y="2744557"/>
            <a:ext cx="228282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77800" indent="-177800" fontAlgn="ctr">
              <a:buFont typeface="Arial" panose="020B0604020202020204" pitchFamily="34" charset="0"/>
              <a:buChar char="•"/>
            </a:pPr>
            <a:r>
              <a:rPr lang="id-ID" sz="2000" b="0" dirty="0">
                <a:latin typeface="+mn-lt"/>
              </a:rPr>
              <a:t>Kresno Satrio Kuncoro Zit</a:t>
            </a:r>
          </a:p>
          <a:p>
            <a:pPr marL="177800" indent="-177800" fontAlgn="ctr">
              <a:buFont typeface="Arial" panose="020B0604020202020204" pitchFamily="34" charset="0"/>
              <a:buChar char="•"/>
            </a:pPr>
            <a:r>
              <a:rPr lang="id-ID" sz="2000" b="0" dirty="0">
                <a:latin typeface="+mn-lt"/>
              </a:rPr>
              <a:t>Imam Rachmansyah</a:t>
            </a:r>
          </a:p>
          <a:p>
            <a:pPr marL="177800" indent="-177800" fontAlgn="ctr">
              <a:buFont typeface="Arial" panose="020B0604020202020204" pitchFamily="34" charset="0"/>
              <a:buChar char="•"/>
            </a:pPr>
            <a:r>
              <a:rPr lang="id-ID" sz="2000" b="0" dirty="0" smtClean="0">
                <a:latin typeface="+mn-lt"/>
              </a:rPr>
              <a:t>Fahmi </a:t>
            </a:r>
            <a:r>
              <a:rPr lang="id-ID" sz="2000" b="0" dirty="0">
                <a:latin typeface="+mn-lt"/>
              </a:rPr>
              <a:t>Solahudin</a:t>
            </a:r>
          </a:p>
          <a:p>
            <a:pPr marL="177800" indent="-177800" fontAlgn="ctr">
              <a:buFont typeface="Arial" panose="020B0604020202020204" pitchFamily="34" charset="0"/>
              <a:buChar char="•"/>
            </a:pPr>
            <a:r>
              <a:rPr lang="id-ID" sz="2000" b="0" dirty="0">
                <a:latin typeface="+mn-lt"/>
              </a:rPr>
              <a:t>Ristiyanti</a:t>
            </a: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3276600" y="2549727"/>
            <a:ext cx="0" cy="286183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>
            <a:off x="5548312" y="2549727"/>
            <a:ext cx="635" cy="2862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7243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5" grpId="1"/>
      <p:bldP spid="22" grpId="0"/>
      <p:bldP spid="22" grpId="1"/>
      <p:bldP spid="24" grpId="0"/>
      <p:bldP spid="2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924800" cy="838200"/>
          </a:xfrm>
        </p:spPr>
        <p:txBody>
          <a:bodyPr/>
          <a:lstStyle/>
          <a:p>
            <a:r>
              <a:rPr lang="id-ID" dirty="0" smtClean="0"/>
              <a:t>Kelompok Praktikum P3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2314-FD6F-4336-B5DB-30C6D81261A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5" name="Rectangle 10"/>
          <p:cNvSpPr>
            <a:spLocks noChangeArrowheads="1"/>
          </p:cNvSpPr>
          <p:nvPr/>
        </p:nvSpPr>
        <p:spPr bwMode="black">
          <a:xfrm>
            <a:off x="2131012" y="2744557"/>
            <a:ext cx="206739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77800" indent="-177800" fontAlgn="ctr">
              <a:buFont typeface="Arial" panose="020B0604020202020204" pitchFamily="34" charset="0"/>
              <a:buChar char="•"/>
            </a:pPr>
            <a:r>
              <a:rPr lang="id-ID" sz="2000" b="0" dirty="0" smtClean="0">
                <a:latin typeface="+mn-lt"/>
              </a:rPr>
              <a:t>Haraldi </a:t>
            </a:r>
            <a:r>
              <a:rPr lang="id-ID" sz="2000" b="0" dirty="0">
                <a:latin typeface="+mn-lt"/>
              </a:rPr>
              <a:t>Ikhsan Ardiansyah</a:t>
            </a:r>
          </a:p>
          <a:p>
            <a:pPr marL="177800" indent="-177800" fontAlgn="ctr">
              <a:buFont typeface="Arial" panose="020B0604020202020204" pitchFamily="34" charset="0"/>
              <a:buChar char="•"/>
            </a:pPr>
            <a:r>
              <a:rPr lang="id-ID" sz="2000" b="0" dirty="0" smtClean="0">
                <a:latin typeface="+mn-lt"/>
              </a:rPr>
              <a:t>Andy </a:t>
            </a:r>
            <a:r>
              <a:rPr lang="id-ID" sz="2000" b="0" dirty="0">
                <a:latin typeface="+mn-lt"/>
              </a:rPr>
              <a:t>Eka Saputra</a:t>
            </a:r>
          </a:p>
          <a:p>
            <a:pPr marL="177800" indent="-177800" fontAlgn="ctr">
              <a:buFont typeface="Arial" panose="020B0604020202020204" pitchFamily="34" charset="0"/>
              <a:buChar char="•"/>
            </a:pPr>
            <a:r>
              <a:rPr lang="id-ID" sz="2000" b="0" dirty="0">
                <a:latin typeface="+mn-lt"/>
              </a:rPr>
              <a:t>Denny Aprilio Pratama</a:t>
            </a:r>
          </a:p>
          <a:p>
            <a:pPr marL="177800" indent="-177800" fontAlgn="ctr">
              <a:buFont typeface="Arial" panose="020B0604020202020204" pitchFamily="34" charset="0"/>
              <a:buChar char="•"/>
            </a:pPr>
            <a:r>
              <a:rPr lang="id-ID" sz="2000" b="0" dirty="0">
                <a:latin typeface="+mn-lt"/>
              </a:rPr>
              <a:t>Haerul Aman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3097518" y="1940127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2800" dirty="0" smtClean="0">
                <a:solidFill>
                  <a:schemeClr val="bg1"/>
                </a:solidFill>
                <a:latin typeface="+mn-lt"/>
              </a:rPr>
              <a:t>4</a:t>
            </a:r>
            <a:endParaRPr kumimoji="0" lang="id-ID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5230112" y="1940127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2800" dirty="0">
                <a:solidFill>
                  <a:schemeClr val="bg1"/>
                </a:solidFill>
                <a:latin typeface="+mn-lt"/>
              </a:rPr>
              <a:t>5</a:t>
            </a:r>
            <a:endParaRPr kumimoji="0" lang="id-ID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black">
          <a:xfrm>
            <a:off x="4346575" y="2744557"/>
            <a:ext cx="228282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77800" indent="-177800" fontAlgn="ctr">
              <a:buFont typeface="Arial" panose="020B0604020202020204" pitchFamily="34" charset="0"/>
              <a:buChar char="•"/>
            </a:pPr>
            <a:r>
              <a:rPr lang="id-ID" sz="2000" b="0" dirty="0">
                <a:latin typeface="+mn-lt"/>
              </a:rPr>
              <a:t>Dhaba Widhikari</a:t>
            </a:r>
          </a:p>
          <a:p>
            <a:pPr marL="177800" indent="-177800" fontAlgn="ctr">
              <a:buFont typeface="Arial" panose="020B0604020202020204" pitchFamily="34" charset="0"/>
              <a:buChar char="•"/>
            </a:pPr>
            <a:r>
              <a:rPr lang="id-ID" sz="2000" b="0" dirty="0" smtClean="0">
                <a:latin typeface="+mn-lt"/>
              </a:rPr>
              <a:t>Miftah </a:t>
            </a:r>
            <a:r>
              <a:rPr lang="id-ID" sz="2000" b="0" dirty="0">
                <a:latin typeface="+mn-lt"/>
              </a:rPr>
              <a:t>Faqih</a:t>
            </a:r>
          </a:p>
          <a:p>
            <a:pPr marL="177800" indent="-177800" fontAlgn="ctr">
              <a:buFont typeface="Arial" panose="020B0604020202020204" pitchFamily="34" charset="0"/>
              <a:buChar char="•"/>
            </a:pPr>
            <a:r>
              <a:rPr lang="id-ID" sz="2000" b="0" dirty="0" smtClean="0">
                <a:latin typeface="+mn-lt"/>
              </a:rPr>
              <a:t>Wildan </a:t>
            </a:r>
            <a:r>
              <a:rPr lang="id-ID" sz="2000" b="0" dirty="0">
                <a:latin typeface="+mn-lt"/>
              </a:rPr>
              <a:t>Muhammad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4350805" y="2549727"/>
            <a:ext cx="0" cy="286183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9000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5" grpId="1"/>
      <p:bldP spid="24" grpId="0"/>
      <p:bldP spid="2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924800" cy="838200"/>
          </a:xfrm>
        </p:spPr>
        <p:txBody>
          <a:bodyPr/>
          <a:lstStyle/>
          <a:p>
            <a:r>
              <a:rPr lang="id-ID" dirty="0" smtClean="0"/>
              <a:t>Tujuan Praktikum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2314-FD6F-4336-B5DB-30C6D81261A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93643" y="4800600"/>
            <a:ext cx="2801957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AutoShape 9" descr="https://upload.wikimedia.org/wikipedia/id/b/ba/Locator_riau_final.png"/>
          <p:cNvSpPr>
            <a:spLocks noChangeAspect="1" noChangeArrowheads="1"/>
          </p:cNvSpPr>
          <p:nvPr/>
        </p:nvSpPr>
        <p:spPr bwMode="auto">
          <a:xfrm>
            <a:off x="155575" y="-693738"/>
            <a:ext cx="28575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1066800" y="2951331"/>
            <a:ext cx="7239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0" dirty="0" err="1">
                <a:latin typeface="+mn-lt"/>
              </a:rPr>
              <a:t>Mahasiswa</a:t>
            </a:r>
            <a:r>
              <a:rPr lang="en-GB" sz="2000" b="0" dirty="0">
                <a:latin typeface="+mn-lt"/>
              </a:rPr>
              <a:t> </a:t>
            </a:r>
            <a:r>
              <a:rPr lang="en-GB" sz="2000" b="0" dirty="0" err="1">
                <a:latin typeface="+mn-lt"/>
              </a:rPr>
              <a:t>akan</a:t>
            </a:r>
            <a:r>
              <a:rPr lang="en-GB" sz="2000" b="0" dirty="0">
                <a:latin typeface="+mn-lt"/>
              </a:rPr>
              <a:t> </a:t>
            </a:r>
            <a:r>
              <a:rPr lang="en-GB" sz="2000" b="0" dirty="0" err="1">
                <a:latin typeface="+mn-lt"/>
              </a:rPr>
              <a:t>dapat</a:t>
            </a:r>
            <a:r>
              <a:rPr lang="en-GB" sz="2000" b="0" dirty="0">
                <a:latin typeface="+mn-lt"/>
              </a:rPr>
              <a:t> </a:t>
            </a:r>
            <a:r>
              <a:rPr lang="en-GB" sz="2000" b="0" dirty="0" err="1">
                <a:latin typeface="+mn-lt"/>
              </a:rPr>
              <a:t>menjelaskan</a:t>
            </a:r>
            <a:r>
              <a:rPr lang="en-GB" sz="2000" b="0" dirty="0">
                <a:latin typeface="+mn-lt"/>
              </a:rPr>
              <a:t> </a:t>
            </a:r>
            <a:r>
              <a:rPr lang="en-GB" sz="2000" b="0" dirty="0" err="1">
                <a:latin typeface="+mn-lt"/>
              </a:rPr>
              <a:t>fitur-fitur</a:t>
            </a:r>
            <a:r>
              <a:rPr lang="en-GB" sz="2000" b="0" dirty="0">
                <a:latin typeface="+mn-lt"/>
              </a:rPr>
              <a:t> </a:t>
            </a:r>
            <a:r>
              <a:rPr lang="en-GB" sz="2000" b="0" dirty="0" err="1">
                <a:latin typeface="+mn-lt"/>
              </a:rPr>
              <a:t>dalam</a:t>
            </a:r>
            <a:r>
              <a:rPr lang="en-GB" sz="2000" b="0" dirty="0">
                <a:latin typeface="+mn-lt"/>
              </a:rPr>
              <a:t> R </a:t>
            </a:r>
            <a:r>
              <a:rPr lang="en-GB" sz="2000" b="0" dirty="0" err="1">
                <a:latin typeface="+mn-lt"/>
              </a:rPr>
              <a:t>untuk</a:t>
            </a:r>
            <a:r>
              <a:rPr lang="en-GB" sz="2000" b="0" dirty="0">
                <a:latin typeface="+mn-lt"/>
              </a:rPr>
              <a:t> </a:t>
            </a:r>
            <a:r>
              <a:rPr lang="en-GB" sz="2000" b="0" dirty="0" err="1">
                <a:latin typeface="+mn-lt"/>
              </a:rPr>
              <a:t>keperluan</a:t>
            </a:r>
            <a:r>
              <a:rPr lang="en-GB" sz="2000" b="0" dirty="0">
                <a:latin typeface="+mn-lt"/>
              </a:rPr>
              <a:t> </a:t>
            </a:r>
            <a:r>
              <a:rPr lang="en-GB" sz="2000" b="0" dirty="0" err="1">
                <a:latin typeface="+mn-lt"/>
              </a:rPr>
              <a:t>penerapan</a:t>
            </a:r>
            <a:r>
              <a:rPr lang="en-GB" sz="2000" b="0" dirty="0">
                <a:latin typeface="+mn-lt"/>
              </a:rPr>
              <a:t> </a:t>
            </a:r>
            <a:r>
              <a:rPr lang="en-GB" sz="2000" b="0" dirty="0" err="1">
                <a:latin typeface="+mn-lt"/>
              </a:rPr>
              <a:t>algoritme</a:t>
            </a:r>
            <a:r>
              <a:rPr lang="en-GB" sz="2000" b="0" dirty="0">
                <a:latin typeface="+mn-lt"/>
              </a:rPr>
              <a:t> </a:t>
            </a:r>
            <a:r>
              <a:rPr lang="en-GB" sz="2000" b="0" i="1" dirty="0">
                <a:latin typeface="+mn-lt"/>
              </a:rPr>
              <a:t>data mining</a:t>
            </a:r>
            <a:r>
              <a:rPr lang="en-GB" sz="2000" b="0" dirty="0">
                <a:latin typeface="+mn-lt"/>
              </a:rPr>
              <a:t>, </a:t>
            </a:r>
            <a:r>
              <a:rPr lang="en-GB" sz="2000" b="0" dirty="0" err="1">
                <a:latin typeface="+mn-lt"/>
              </a:rPr>
              <a:t>mencakup</a:t>
            </a:r>
            <a:r>
              <a:rPr lang="en-GB" sz="2000" b="0" dirty="0">
                <a:latin typeface="+mn-lt"/>
              </a:rPr>
              <a:t> </a:t>
            </a:r>
            <a:r>
              <a:rPr lang="en-GB" sz="2000" b="0" dirty="0" err="1">
                <a:latin typeface="+mn-lt"/>
              </a:rPr>
              <a:t>fungsi-fungsi</a:t>
            </a:r>
            <a:r>
              <a:rPr lang="en-GB" sz="2000" b="0" dirty="0">
                <a:latin typeface="+mn-lt"/>
              </a:rPr>
              <a:t> R </a:t>
            </a:r>
            <a:r>
              <a:rPr lang="en-GB" sz="2000" b="0" dirty="0" err="1">
                <a:latin typeface="+mn-lt"/>
              </a:rPr>
              <a:t>sederhana</a:t>
            </a:r>
            <a:r>
              <a:rPr lang="en-GB" sz="2000" b="0" dirty="0">
                <a:latin typeface="+mn-lt"/>
              </a:rPr>
              <a:t>, </a:t>
            </a:r>
            <a:r>
              <a:rPr lang="en-GB" sz="2000" b="0" dirty="0" err="1">
                <a:latin typeface="+mn-lt"/>
              </a:rPr>
              <a:t>cara</a:t>
            </a:r>
            <a:r>
              <a:rPr lang="en-GB" sz="2000" b="0" dirty="0">
                <a:latin typeface="+mn-lt"/>
              </a:rPr>
              <a:t> </a:t>
            </a:r>
            <a:r>
              <a:rPr lang="en-GB" sz="2000" b="0" dirty="0" err="1">
                <a:latin typeface="+mn-lt"/>
              </a:rPr>
              <a:t>pembuatan</a:t>
            </a:r>
            <a:r>
              <a:rPr lang="en-GB" sz="2000" b="0" dirty="0">
                <a:latin typeface="+mn-lt"/>
              </a:rPr>
              <a:t> </a:t>
            </a:r>
            <a:r>
              <a:rPr lang="en-GB" sz="2000" b="0" dirty="0" err="1">
                <a:latin typeface="+mn-lt"/>
              </a:rPr>
              <a:t>grafik</a:t>
            </a:r>
            <a:r>
              <a:rPr lang="en-GB" sz="2000" b="0" dirty="0">
                <a:latin typeface="+mn-lt"/>
              </a:rPr>
              <a:t>, </a:t>
            </a:r>
            <a:r>
              <a:rPr lang="en-GB" sz="2000" b="0" i="1" dirty="0">
                <a:latin typeface="+mn-lt"/>
              </a:rPr>
              <a:t>import </a:t>
            </a:r>
            <a:r>
              <a:rPr lang="en-GB" sz="2000" b="0" dirty="0" err="1">
                <a:latin typeface="+mn-lt"/>
              </a:rPr>
              <a:t>dan</a:t>
            </a:r>
            <a:r>
              <a:rPr lang="en-GB" sz="2000" b="0" dirty="0">
                <a:latin typeface="+mn-lt"/>
              </a:rPr>
              <a:t> </a:t>
            </a:r>
            <a:r>
              <a:rPr lang="en-GB" sz="2000" b="0" i="1" dirty="0">
                <a:latin typeface="+mn-lt"/>
              </a:rPr>
              <a:t>export </a:t>
            </a:r>
            <a:r>
              <a:rPr lang="en-GB" sz="2000" b="0" dirty="0">
                <a:latin typeface="+mn-lt"/>
              </a:rPr>
              <a:t>data.</a:t>
            </a:r>
            <a:endParaRPr lang="id-ID" sz="2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98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924800" cy="838200"/>
          </a:xfrm>
        </p:spPr>
        <p:txBody>
          <a:bodyPr/>
          <a:lstStyle/>
          <a:p>
            <a:r>
              <a:rPr lang="id-ID" dirty="0" smtClean="0"/>
              <a:t>Pengenalan 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2314-FD6F-4336-B5DB-30C6D81261A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93643" y="4800600"/>
            <a:ext cx="2801957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AutoShape 9" descr="https://upload.wikimedia.org/wikipedia/id/b/ba/Locator_riau_final.png"/>
          <p:cNvSpPr>
            <a:spLocks noChangeAspect="1" noChangeArrowheads="1"/>
          </p:cNvSpPr>
          <p:nvPr/>
        </p:nvSpPr>
        <p:spPr bwMode="auto">
          <a:xfrm>
            <a:off x="155575" y="-693738"/>
            <a:ext cx="28575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457200" y="1709738"/>
            <a:ext cx="822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R </a:t>
            </a:r>
            <a:r>
              <a:rPr lang="en-US" sz="2000" b="0" dirty="0" err="1">
                <a:latin typeface="+mn-lt"/>
              </a:rPr>
              <a:t>adalah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lingkungan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perangkat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lunak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tidak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berbayar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untuk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perhitungan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statistik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maupun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pembuatan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grafik</a:t>
            </a:r>
            <a:r>
              <a:rPr lang="en-US" sz="2000" b="0" dirty="0">
                <a:latin typeface="+mn-lt"/>
              </a:rPr>
              <a:t>. </a:t>
            </a:r>
            <a:endParaRPr lang="id-ID" sz="2000" b="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>
                <a:latin typeface="+mn-lt"/>
              </a:rPr>
              <a:t>R </a:t>
            </a:r>
            <a:r>
              <a:rPr lang="en-US" sz="2000" b="0" dirty="0" err="1">
                <a:latin typeface="+mn-lt"/>
              </a:rPr>
              <a:t>menyediakan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berbagai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fungsi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statistik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dan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teknik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membuat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grafik</a:t>
            </a:r>
            <a:r>
              <a:rPr lang="en-US" sz="2000" b="0" dirty="0">
                <a:latin typeface="+mn-lt"/>
              </a:rPr>
              <a:t>. </a:t>
            </a:r>
            <a:endParaRPr lang="id-ID" sz="2000" b="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>
                <a:latin typeface="+mn-lt"/>
              </a:rPr>
              <a:t>R </a:t>
            </a:r>
            <a:r>
              <a:rPr lang="en-US" sz="2000" b="0" dirty="0" err="1">
                <a:latin typeface="+mn-lt"/>
              </a:rPr>
              <a:t>dapat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dikembangkan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atau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digunakan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lebih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lanjut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dengan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memanfaatkan</a:t>
            </a:r>
            <a:r>
              <a:rPr lang="en-US" sz="2000" b="0" dirty="0">
                <a:latin typeface="+mn-lt"/>
              </a:rPr>
              <a:t> package yang </a:t>
            </a:r>
            <a:r>
              <a:rPr lang="en-US" sz="2000" b="0" dirty="0" err="1">
                <a:latin typeface="+mn-lt"/>
              </a:rPr>
              <a:t>ada</a:t>
            </a:r>
            <a:r>
              <a:rPr lang="en-US" sz="2000" b="0" dirty="0">
                <a:latin typeface="+mn-lt"/>
              </a:rPr>
              <a:t>. </a:t>
            </a:r>
            <a:endParaRPr lang="id-ID" sz="2000" b="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err="1" smtClean="0">
                <a:latin typeface="+mn-lt"/>
              </a:rPr>
              <a:t>Beberapa</a:t>
            </a:r>
            <a:r>
              <a:rPr lang="en-US" sz="2000" b="0" dirty="0" smtClean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keuntungan</a:t>
            </a:r>
            <a:r>
              <a:rPr lang="en-US" sz="2000" b="0" dirty="0">
                <a:latin typeface="+mn-lt"/>
              </a:rPr>
              <a:t> R </a:t>
            </a:r>
            <a:r>
              <a:rPr lang="en-US" sz="2000" b="0" dirty="0" err="1">
                <a:latin typeface="+mn-lt"/>
              </a:rPr>
              <a:t>adalah</a:t>
            </a:r>
            <a:r>
              <a:rPr lang="en-US" sz="2000" b="0" dirty="0">
                <a:latin typeface="+mn-lt"/>
              </a:rPr>
              <a:t> :</a:t>
            </a:r>
            <a:endParaRPr lang="id-ID" sz="2000" b="0" dirty="0">
              <a:latin typeface="+mn-lt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b="0" dirty="0" err="1" smtClean="0">
                <a:latin typeface="+mn-lt"/>
              </a:rPr>
              <a:t>Perangkat</a:t>
            </a:r>
            <a:r>
              <a:rPr lang="en-US" sz="2000" b="0" dirty="0" smtClean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lunak</a:t>
            </a:r>
            <a:r>
              <a:rPr lang="en-US" sz="2000" b="0" dirty="0">
                <a:latin typeface="+mn-lt"/>
              </a:rPr>
              <a:t> free </a:t>
            </a:r>
            <a:r>
              <a:rPr lang="en-US" sz="2000" b="0" dirty="0" err="1">
                <a:latin typeface="+mn-lt"/>
              </a:rPr>
              <a:t>dan</a:t>
            </a:r>
            <a:r>
              <a:rPr lang="en-US" sz="2000" b="0" dirty="0">
                <a:latin typeface="+mn-lt"/>
              </a:rPr>
              <a:t> open </a:t>
            </a:r>
            <a:r>
              <a:rPr lang="en-US" sz="2000" b="0" dirty="0" smtClean="0">
                <a:latin typeface="+mn-lt"/>
              </a:rPr>
              <a:t>source</a:t>
            </a:r>
            <a:endParaRPr lang="id-ID" sz="2000" b="0" dirty="0">
              <a:latin typeface="+mn-lt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b="0" dirty="0" err="1" smtClean="0">
                <a:latin typeface="+mn-lt"/>
              </a:rPr>
              <a:t>Banyak</a:t>
            </a:r>
            <a:r>
              <a:rPr lang="en-US" sz="2000" b="0" dirty="0" smtClean="0">
                <a:latin typeface="+mn-lt"/>
              </a:rPr>
              <a:t> </a:t>
            </a:r>
            <a:r>
              <a:rPr lang="en-US" sz="2000" b="0" dirty="0">
                <a:latin typeface="+mn-lt"/>
              </a:rPr>
              <a:t>package yang </a:t>
            </a:r>
            <a:r>
              <a:rPr lang="en-US" sz="2000" b="0" dirty="0" err="1">
                <a:latin typeface="+mn-lt"/>
              </a:rPr>
              <a:t>bisa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digunakan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dan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ada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komunitas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 smtClean="0">
                <a:latin typeface="+mn-lt"/>
              </a:rPr>
              <a:t>pengembangnya</a:t>
            </a:r>
            <a:endParaRPr lang="id-ID" sz="2000" b="0" dirty="0" smtClean="0">
              <a:latin typeface="+mn-lt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b="0" dirty="0" err="1" smtClean="0">
                <a:latin typeface="+mn-lt"/>
              </a:rPr>
              <a:t>Mempunyai</a:t>
            </a:r>
            <a:r>
              <a:rPr lang="en-US" sz="2000" b="0" dirty="0" smtClean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kemampuan</a:t>
            </a:r>
            <a:r>
              <a:rPr lang="en-US" sz="2000" b="0" dirty="0">
                <a:latin typeface="+mn-lt"/>
              </a:rPr>
              <a:t> visual </a:t>
            </a:r>
            <a:r>
              <a:rPr lang="en-US" sz="2000" b="0" dirty="0" err="1">
                <a:latin typeface="+mn-lt"/>
              </a:rPr>
              <a:t>grafik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dan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keakuratan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hasil</a:t>
            </a:r>
            <a:r>
              <a:rPr lang="en-US" sz="2000" b="0" dirty="0">
                <a:latin typeface="+mn-lt"/>
              </a:rPr>
              <a:t> yang </a:t>
            </a:r>
            <a:r>
              <a:rPr lang="en-US" sz="2000" b="0" dirty="0" err="1">
                <a:latin typeface="+mn-lt"/>
              </a:rPr>
              <a:t>lebih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baik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daripada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perangkat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lunak</a:t>
            </a:r>
            <a:r>
              <a:rPr lang="en-US" sz="2000" b="0" dirty="0">
                <a:latin typeface="+mn-lt"/>
              </a:rPr>
              <a:t> lain (</a:t>
            </a:r>
            <a:r>
              <a:rPr lang="en-US" sz="2000" b="0" dirty="0" err="1">
                <a:latin typeface="+mn-lt"/>
              </a:rPr>
              <a:t>McCullough,B.D</a:t>
            </a:r>
            <a:r>
              <a:rPr lang="en-US" sz="2000" b="0" dirty="0">
                <a:latin typeface="+mn-lt"/>
              </a:rPr>
              <a:t>. and David </a:t>
            </a:r>
            <a:r>
              <a:rPr lang="en-US" sz="2000" b="0" dirty="0" err="1">
                <a:latin typeface="+mn-lt"/>
              </a:rPr>
              <a:t>A.Heiser</a:t>
            </a:r>
            <a:r>
              <a:rPr lang="en-US" sz="2000" b="0" dirty="0">
                <a:latin typeface="+mn-lt"/>
              </a:rPr>
              <a:t>, 2008).</a:t>
            </a:r>
            <a:endParaRPr lang="id-ID" sz="2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461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924800" cy="838200"/>
          </a:xfrm>
        </p:spPr>
        <p:txBody>
          <a:bodyPr/>
          <a:lstStyle/>
          <a:p>
            <a:r>
              <a:rPr lang="id-ID" dirty="0" smtClean="0"/>
              <a:t>Fungsi-fungsi dasar 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2314-FD6F-4336-B5DB-30C6D81261A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93643" y="4800600"/>
            <a:ext cx="2801957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AutoShape 9" descr="https://upload.wikimedia.org/wikipedia/id/b/ba/Locator_riau_final.png"/>
          <p:cNvSpPr>
            <a:spLocks noChangeAspect="1" noChangeArrowheads="1"/>
          </p:cNvSpPr>
          <p:nvPr/>
        </p:nvSpPr>
        <p:spPr bwMode="auto">
          <a:xfrm>
            <a:off x="155575" y="-693738"/>
            <a:ext cx="28575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471487" y="2241094"/>
            <a:ext cx="822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0" dirty="0">
                <a:latin typeface="+mn-lt"/>
              </a:rPr>
              <a:t>Fungsi dasar pada </a:t>
            </a:r>
            <a:r>
              <a:rPr lang="id-ID" sz="2000" b="0" dirty="0" smtClean="0">
                <a:latin typeface="+mn-lt"/>
              </a:rPr>
              <a:t>R antara lain</a:t>
            </a:r>
            <a:endParaRPr lang="id-ID" sz="2000" b="0" dirty="0">
              <a:latin typeface="+mn-lt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0" dirty="0" err="1">
                <a:latin typeface="+mn-lt"/>
              </a:rPr>
              <a:t>Visualisasi</a:t>
            </a:r>
            <a:r>
              <a:rPr lang="en-US" sz="2000" b="0" dirty="0">
                <a:latin typeface="+mn-lt"/>
              </a:rPr>
              <a:t> data : </a:t>
            </a:r>
            <a:r>
              <a:rPr lang="en-US" sz="2000" b="0" dirty="0" err="1">
                <a:latin typeface="+mn-lt"/>
              </a:rPr>
              <a:t>sintax</a:t>
            </a:r>
            <a:r>
              <a:rPr lang="en-US" sz="2000" b="0" dirty="0">
                <a:latin typeface="+mn-lt"/>
              </a:rPr>
              <a:t> yang </a:t>
            </a:r>
            <a:r>
              <a:rPr lang="en-US" sz="2000" b="0" dirty="0" err="1">
                <a:latin typeface="+mn-lt"/>
              </a:rPr>
              <a:t>digunakan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diantaranya</a:t>
            </a:r>
            <a:r>
              <a:rPr lang="en-US" sz="2000" b="0" dirty="0">
                <a:latin typeface="+mn-lt"/>
              </a:rPr>
              <a:t> : </a:t>
            </a:r>
            <a:r>
              <a:rPr lang="en-US" sz="2000" b="0" dirty="0" err="1">
                <a:latin typeface="+mn-lt"/>
              </a:rPr>
              <a:t>barplot</a:t>
            </a:r>
            <a:r>
              <a:rPr lang="en-US" sz="2000" b="0" dirty="0">
                <a:latin typeface="+mn-lt"/>
              </a:rPr>
              <a:t>, pie, </a:t>
            </a:r>
            <a:r>
              <a:rPr lang="en-US" sz="2000" b="0" dirty="0" err="1">
                <a:latin typeface="+mn-lt"/>
              </a:rPr>
              <a:t>dotchart</a:t>
            </a:r>
            <a:r>
              <a:rPr lang="en-US" sz="2000" b="0" dirty="0">
                <a:latin typeface="+mn-lt"/>
              </a:rPr>
              <a:t>, </a:t>
            </a:r>
            <a:r>
              <a:rPr lang="en-US" sz="2000" b="0" dirty="0" err="1">
                <a:latin typeface="+mn-lt"/>
              </a:rPr>
              <a:t>dan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hist</a:t>
            </a:r>
            <a:endParaRPr lang="id-ID" sz="2000" b="0" dirty="0">
              <a:latin typeface="+mn-lt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0" dirty="0" err="1">
                <a:latin typeface="+mn-lt"/>
              </a:rPr>
              <a:t>Manipulasi</a:t>
            </a:r>
            <a:r>
              <a:rPr lang="en-US" sz="2000" b="0" dirty="0">
                <a:latin typeface="+mn-lt"/>
              </a:rPr>
              <a:t> data : </a:t>
            </a:r>
            <a:r>
              <a:rPr lang="en-US" sz="2000" b="0" dirty="0" err="1">
                <a:latin typeface="+mn-lt"/>
              </a:rPr>
              <a:t>sintax</a:t>
            </a:r>
            <a:r>
              <a:rPr lang="en-US" sz="2000" b="0" dirty="0">
                <a:latin typeface="+mn-lt"/>
              </a:rPr>
              <a:t> yang </a:t>
            </a:r>
            <a:r>
              <a:rPr lang="en-US" sz="2000" b="0" dirty="0" err="1">
                <a:latin typeface="+mn-lt"/>
              </a:rPr>
              <a:t>digunakan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diantaranya</a:t>
            </a:r>
            <a:r>
              <a:rPr lang="en-US" sz="2000" b="0" dirty="0">
                <a:latin typeface="+mn-lt"/>
              </a:rPr>
              <a:t> : sample, stack, unstack, </a:t>
            </a:r>
            <a:r>
              <a:rPr lang="en-US" sz="2000" b="0" dirty="0" err="1">
                <a:latin typeface="+mn-lt"/>
              </a:rPr>
              <a:t>dan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na.omit</a:t>
            </a:r>
            <a:endParaRPr lang="id-ID" sz="2000" b="0" dirty="0">
              <a:latin typeface="+mn-lt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0" dirty="0" err="1">
                <a:latin typeface="+mn-lt"/>
              </a:rPr>
              <a:t>Antarmuka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ke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Weka</a:t>
            </a:r>
            <a:r>
              <a:rPr lang="en-US" sz="2000" b="0" dirty="0">
                <a:latin typeface="+mn-lt"/>
              </a:rPr>
              <a:t> : </a:t>
            </a:r>
            <a:r>
              <a:rPr lang="en-US" sz="2000" b="0" dirty="0" err="1">
                <a:latin typeface="+mn-lt"/>
              </a:rPr>
              <a:t>sintax</a:t>
            </a:r>
            <a:r>
              <a:rPr lang="en-US" sz="2000" b="0" dirty="0">
                <a:latin typeface="+mn-lt"/>
              </a:rPr>
              <a:t> yang </a:t>
            </a:r>
            <a:r>
              <a:rPr lang="en-US" sz="2000" b="0" dirty="0" err="1">
                <a:latin typeface="+mn-lt"/>
              </a:rPr>
              <a:t>digunakan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adalah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RWeka</a:t>
            </a:r>
            <a:r>
              <a:rPr lang="en-US" sz="2000" b="0" dirty="0">
                <a:latin typeface="+mn-lt"/>
              </a:rPr>
              <a:t>.</a:t>
            </a:r>
            <a:endParaRPr lang="id-ID" sz="2000" b="0" dirty="0">
              <a:latin typeface="+mn-lt"/>
            </a:endParaRPr>
          </a:p>
          <a:p>
            <a:r>
              <a:rPr lang="en-US" sz="2000" b="0" dirty="0">
                <a:latin typeface="+mn-lt"/>
              </a:rPr>
              <a:t> </a:t>
            </a:r>
            <a:endParaRPr lang="id-ID" sz="2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979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924800" cy="838200"/>
          </a:xfrm>
        </p:spPr>
        <p:txBody>
          <a:bodyPr/>
          <a:lstStyle/>
          <a:p>
            <a:r>
              <a:rPr lang="id-ID" dirty="0" smtClean="0"/>
              <a:t>Fungsi-fungsi dasar 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2314-FD6F-4336-B5DB-30C6D81261A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93643" y="4800600"/>
            <a:ext cx="2801957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AutoShape 9" descr="https://upload.wikimedia.org/wikipedia/id/b/ba/Locator_riau_final.png"/>
          <p:cNvSpPr>
            <a:spLocks noChangeAspect="1" noChangeArrowheads="1"/>
          </p:cNvSpPr>
          <p:nvPr/>
        </p:nvSpPr>
        <p:spPr bwMode="auto">
          <a:xfrm>
            <a:off x="155575" y="-693738"/>
            <a:ext cx="28575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457200" y="1709738"/>
            <a:ext cx="8229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smtClean="0">
                <a:latin typeface="+mn-lt"/>
              </a:rPr>
              <a:t>R </a:t>
            </a:r>
            <a:r>
              <a:rPr lang="en-US" sz="2000" b="0" dirty="0" err="1">
                <a:latin typeface="+mn-lt"/>
              </a:rPr>
              <a:t>juga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dapat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digunakan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untuk</a:t>
            </a:r>
            <a:r>
              <a:rPr lang="en-US" sz="2000" b="0" dirty="0">
                <a:latin typeface="+mn-lt"/>
              </a:rPr>
              <a:t> proses data mining yang </a:t>
            </a:r>
            <a:r>
              <a:rPr lang="en-US" sz="2000" b="0" dirty="0" err="1">
                <a:latin typeface="+mn-lt"/>
              </a:rPr>
              <a:t>lebih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kompleks</a:t>
            </a:r>
            <a:r>
              <a:rPr lang="en-US" sz="2000" b="0" dirty="0">
                <a:latin typeface="+mn-lt"/>
              </a:rPr>
              <a:t>. </a:t>
            </a:r>
            <a:r>
              <a:rPr lang="en-US" sz="2000" b="0" dirty="0" err="1">
                <a:latin typeface="+mn-lt"/>
              </a:rPr>
              <a:t>Masing-masing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fungsi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pada</a:t>
            </a:r>
            <a:r>
              <a:rPr lang="en-US" sz="2000" b="0" dirty="0">
                <a:latin typeface="+mn-lt"/>
              </a:rPr>
              <a:t> R </a:t>
            </a:r>
            <a:r>
              <a:rPr lang="en-US" sz="2000" b="0" dirty="0" err="1">
                <a:latin typeface="+mn-lt"/>
              </a:rPr>
              <a:t>direpresentasikan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dengan</a:t>
            </a:r>
            <a:r>
              <a:rPr lang="en-US" sz="2000" b="0" dirty="0">
                <a:latin typeface="+mn-lt"/>
              </a:rPr>
              <a:t> package. </a:t>
            </a:r>
            <a:endParaRPr lang="id-ID" sz="2000" b="0" dirty="0">
              <a:latin typeface="+mn-lt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Clustering : package yang </a:t>
            </a:r>
            <a:r>
              <a:rPr lang="en-US" sz="2000" b="0" dirty="0" err="1">
                <a:latin typeface="+mn-lt"/>
              </a:rPr>
              <a:t>digunakan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untuk</a:t>
            </a:r>
            <a:r>
              <a:rPr lang="en-US" sz="2000" b="0" dirty="0">
                <a:latin typeface="+mn-lt"/>
              </a:rPr>
              <a:t> clustering </a:t>
            </a:r>
            <a:r>
              <a:rPr lang="en-US" sz="2000" b="0" dirty="0" err="1">
                <a:latin typeface="+mn-lt"/>
              </a:rPr>
              <a:t>diantaranya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fpc</a:t>
            </a:r>
            <a:r>
              <a:rPr lang="en-US" sz="2000" b="0" dirty="0">
                <a:latin typeface="+mn-lt"/>
              </a:rPr>
              <a:t>, cluster, </a:t>
            </a:r>
            <a:r>
              <a:rPr lang="en-US" sz="2000" b="0" dirty="0" err="1">
                <a:latin typeface="+mn-lt"/>
              </a:rPr>
              <a:t>pvclust</a:t>
            </a:r>
            <a:r>
              <a:rPr lang="en-US" sz="2000" b="0" dirty="0">
                <a:latin typeface="+mn-lt"/>
              </a:rPr>
              <a:t>, </a:t>
            </a:r>
            <a:r>
              <a:rPr lang="en-US" sz="2000" b="0" dirty="0" err="1">
                <a:latin typeface="+mn-lt"/>
              </a:rPr>
              <a:t>mclust</a:t>
            </a:r>
            <a:r>
              <a:rPr lang="id-ID" sz="2000" b="0" dirty="0">
                <a:latin typeface="+mn-lt"/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0" dirty="0" err="1">
                <a:latin typeface="+mn-lt"/>
              </a:rPr>
              <a:t>Klasifikasi</a:t>
            </a:r>
            <a:r>
              <a:rPr lang="en-US" sz="2000" b="0" dirty="0">
                <a:latin typeface="+mn-lt"/>
              </a:rPr>
              <a:t> : package yang </a:t>
            </a:r>
            <a:r>
              <a:rPr lang="en-US" sz="2000" b="0" dirty="0" err="1">
                <a:latin typeface="+mn-lt"/>
              </a:rPr>
              <a:t>digunakan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untuk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klasifikasi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diantaranya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rpart</a:t>
            </a:r>
            <a:r>
              <a:rPr lang="en-US" sz="2000" b="0" dirty="0">
                <a:latin typeface="+mn-lt"/>
              </a:rPr>
              <a:t>, tree, </a:t>
            </a:r>
            <a:r>
              <a:rPr lang="en-US" sz="2000" b="0" dirty="0" err="1">
                <a:latin typeface="+mn-lt"/>
              </a:rPr>
              <a:t>marginTree</a:t>
            </a:r>
            <a:r>
              <a:rPr lang="en-US" sz="2000" b="0" dirty="0">
                <a:latin typeface="+mn-lt"/>
              </a:rPr>
              <a:t>, party, </a:t>
            </a:r>
            <a:r>
              <a:rPr lang="en-US" sz="2000" b="0" dirty="0" err="1">
                <a:latin typeface="+mn-lt"/>
              </a:rPr>
              <a:t>randomForest</a:t>
            </a:r>
            <a:r>
              <a:rPr lang="en-US" sz="2000" b="0" dirty="0">
                <a:latin typeface="+mn-lt"/>
              </a:rPr>
              <a:t>, </a:t>
            </a:r>
            <a:r>
              <a:rPr lang="en-US" sz="2000" b="0" dirty="0" err="1">
                <a:latin typeface="+mn-lt"/>
              </a:rPr>
              <a:t>maptree</a:t>
            </a:r>
            <a:r>
              <a:rPr lang="id-ID" sz="2000" b="0" dirty="0">
                <a:latin typeface="+mn-lt"/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0" dirty="0" err="1">
                <a:latin typeface="+mn-lt"/>
              </a:rPr>
              <a:t>Assosiasi</a:t>
            </a:r>
            <a:r>
              <a:rPr lang="en-US" sz="2000" b="0" dirty="0">
                <a:latin typeface="+mn-lt"/>
              </a:rPr>
              <a:t> : package yang </a:t>
            </a:r>
            <a:r>
              <a:rPr lang="en-US" sz="2000" b="0" dirty="0" err="1">
                <a:latin typeface="+mn-lt"/>
              </a:rPr>
              <a:t>digunakan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untuk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assosiasi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diantaranya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arules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dan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drm</a:t>
            </a:r>
            <a:endParaRPr lang="id-ID" sz="2000" b="0" dirty="0">
              <a:latin typeface="+mn-lt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Sequential Pattern : package yang </a:t>
            </a:r>
            <a:r>
              <a:rPr lang="en-US" sz="2000" b="0" dirty="0" err="1">
                <a:latin typeface="+mn-lt"/>
              </a:rPr>
              <a:t>digunakan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untuk</a:t>
            </a:r>
            <a:r>
              <a:rPr lang="en-US" sz="2000" b="0" dirty="0">
                <a:latin typeface="+mn-lt"/>
              </a:rPr>
              <a:t> sequential pattern </a:t>
            </a:r>
            <a:r>
              <a:rPr lang="en-US" sz="2000" b="0" dirty="0" err="1">
                <a:latin typeface="+mn-lt"/>
              </a:rPr>
              <a:t>diantaranya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arulesSequences</a:t>
            </a:r>
            <a:r>
              <a:rPr lang="id-ID" sz="2000" b="0" dirty="0">
                <a:latin typeface="+mn-lt"/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Time Series : package yang </a:t>
            </a:r>
            <a:r>
              <a:rPr lang="en-US" sz="2000" b="0" dirty="0" err="1">
                <a:latin typeface="+mn-lt"/>
              </a:rPr>
              <a:t>digunakan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untuk</a:t>
            </a:r>
            <a:r>
              <a:rPr lang="en-US" sz="2000" b="0" dirty="0">
                <a:latin typeface="+mn-lt"/>
              </a:rPr>
              <a:t> time series </a:t>
            </a:r>
            <a:r>
              <a:rPr lang="en-US" sz="2000" b="0" dirty="0" err="1">
                <a:latin typeface="+mn-lt"/>
              </a:rPr>
              <a:t>diantaranya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timsac</a:t>
            </a:r>
            <a:r>
              <a:rPr lang="en-US" sz="2000" b="0" dirty="0">
                <a:latin typeface="+mn-lt"/>
              </a:rPr>
              <a:t>.</a:t>
            </a:r>
            <a:endParaRPr lang="id-ID" sz="2000" b="0" dirty="0">
              <a:latin typeface="+mn-lt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d-ID" sz="2000" b="0" dirty="0">
                <a:latin typeface="+mn-lt"/>
              </a:rPr>
              <a:t>S</a:t>
            </a:r>
            <a:r>
              <a:rPr lang="en-US" sz="2000" b="0" dirty="0" err="1">
                <a:latin typeface="+mn-lt"/>
              </a:rPr>
              <a:t>tatistik</a:t>
            </a:r>
            <a:r>
              <a:rPr lang="en-US" sz="2000" b="0" dirty="0">
                <a:latin typeface="+mn-lt"/>
              </a:rPr>
              <a:t> : package yang </a:t>
            </a:r>
            <a:r>
              <a:rPr lang="en-US" sz="2000" b="0" dirty="0" err="1">
                <a:latin typeface="+mn-lt"/>
              </a:rPr>
              <a:t>digunakan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untuk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statistik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diantaranya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BaseR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dan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nlme</a:t>
            </a:r>
            <a:r>
              <a:rPr lang="id-ID" sz="2000" b="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162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924800" cy="838200"/>
          </a:xfrm>
        </p:spPr>
        <p:txBody>
          <a:bodyPr/>
          <a:lstStyle/>
          <a:p>
            <a:r>
              <a:rPr lang="id-ID" dirty="0" smtClean="0"/>
              <a:t>Data set dan Komponennya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2314-FD6F-4336-B5DB-30C6D81261A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93643" y="4800600"/>
            <a:ext cx="2801957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AutoShape 9" descr="https://upload.wikimedia.org/wikipedia/id/b/ba/Locator_riau_final.png"/>
          <p:cNvSpPr>
            <a:spLocks noChangeAspect="1" noChangeArrowheads="1"/>
          </p:cNvSpPr>
          <p:nvPr/>
        </p:nvSpPr>
        <p:spPr bwMode="auto">
          <a:xfrm>
            <a:off x="155575" y="-693738"/>
            <a:ext cx="28575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457200" y="1709738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+mn-lt"/>
              </a:rPr>
              <a:t>Data set </a:t>
            </a:r>
            <a:r>
              <a:rPr lang="en-US" sz="2000" b="0" dirty="0" err="1">
                <a:latin typeface="+mn-lt"/>
              </a:rPr>
              <a:t>adalah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sekumpulan</a:t>
            </a:r>
            <a:r>
              <a:rPr lang="en-US" sz="2000" b="0" dirty="0">
                <a:latin typeface="+mn-lt"/>
              </a:rPr>
              <a:t> data/</a:t>
            </a:r>
            <a:r>
              <a:rPr lang="en-US" sz="2000" b="0" i="1" dirty="0">
                <a:latin typeface="+mn-lt"/>
              </a:rPr>
              <a:t>item</a:t>
            </a:r>
            <a:r>
              <a:rPr lang="en-US" sz="2000" b="0" dirty="0">
                <a:latin typeface="+mn-lt"/>
              </a:rPr>
              <a:t> yang </a:t>
            </a:r>
            <a:r>
              <a:rPr lang="en-US" sz="2000" b="0" dirty="0" err="1">
                <a:latin typeface="+mn-lt"/>
              </a:rPr>
              <a:t>akan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digunakan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untuk</a:t>
            </a:r>
            <a:r>
              <a:rPr lang="en-US" sz="2000" b="0" dirty="0">
                <a:latin typeface="+mn-lt"/>
              </a:rPr>
              <a:t> proses data mining. </a:t>
            </a:r>
            <a:r>
              <a:rPr lang="en-US" sz="2000" b="0" dirty="0" err="1">
                <a:latin typeface="+mn-lt"/>
              </a:rPr>
              <a:t>Komponen-kompen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pada</a:t>
            </a:r>
            <a:r>
              <a:rPr lang="en-US" sz="2000" b="0" dirty="0">
                <a:latin typeface="+mn-lt"/>
              </a:rPr>
              <a:t> data set </a:t>
            </a:r>
            <a:r>
              <a:rPr lang="en-US" sz="2000" b="0" dirty="0" err="1">
                <a:latin typeface="+mn-lt"/>
              </a:rPr>
              <a:t>adalah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atribut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dan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nilai</a:t>
            </a:r>
            <a:endParaRPr lang="id-ID" sz="2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383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924800" cy="838200"/>
          </a:xfrm>
        </p:spPr>
        <p:txBody>
          <a:bodyPr/>
          <a:lstStyle/>
          <a:p>
            <a:r>
              <a:rPr lang="id-ID" dirty="0" smtClean="0"/>
              <a:t>RCore dan RStudio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2314-FD6F-4336-B5DB-30C6D81261A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0" name="AutoShape 9" descr="https://upload.wikimedia.org/wikipedia/id/b/ba/Locator_riau_final.png"/>
          <p:cNvSpPr>
            <a:spLocks noChangeAspect="1" noChangeArrowheads="1"/>
          </p:cNvSpPr>
          <p:nvPr/>
        </p:nvSpPr>
        <p:spPr bwMode="auto">
          <a:xfrm>
            <a:off x="155575" y="-693738"/>
            <a:ext cx="28575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457200" y="1709738"/>
            <a:ext cx="8229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err="1">
                <a:latin typeface="+mn-lt"/>
              </a:rPr>
              <a:t>Untuk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dapat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menggunakan</a:t>
            </a:r>
            <a:r>
              <a:rPr lang="en-US" sz="2000" b="0" dirty="0">
                <a:latin typeface="+mn-lt"/>
              </a:rPr>
              <a:t> R </a:t>
            </a:r>
            <a:r>
              <a:rPr lang="en-US" sz="2000" b="0" dirty="0" err="1">
                <a:latin typeface="+mn-lt"/>
              </a:rPr>
              <a:t>dalam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pemrosesan</a:t>
            </a:r>
            <a:r>
              <a:rPr lang="en-US" sz="2000" b="0" dirty="0">
                <a:latin typeface="+mn-lt"/>
              </a:rPr>
              <a:t> data mining </a:t>
            </a:r>
            <a:r>
              <a:rPr lang="en-US" sz="2000" b="0" dirty="0" err="1">
                <a:latin typeface="+mn-lt"/>
              </a:rPr>
              <a:t>maka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dibutuhkan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RCore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dan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RStudio</a:t>
            </a:r>
            <a:r>
              <a:rPr lang="en-US" sz="2000" b="0" dirty="0">
                <a:latin typeface="+mn-lt"/>
              </a:rPr>
              <a:t>. </a:t>
            </a:r>
            <a:endParaRPr lang="id-ID" sz="2000" b="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err="1" smtClean="0">
                <a:latin typeface="+mn-lt"/>
              </a:rPr>
              <a:t>RCore</a:t>
            </a:r>
            <a:r>
              <a:rPr lang="en-US" sz="2000" b="0" dirty="0" smtClean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digunakan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untuk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memperoleh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i="1" dirty="0">
                <a:latin typeface="+mn-lt"/>
              </a:rPr>
              <a:t>package </a:t>
            </a:r>
            <a:r>
              <a:rPr lang="en-US" sz="2000" b="0" dirty="0" err="1">
                <a:latin typeface="+mn-lt"/>
              </a:rPr>
              <a:t>maupun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fungsi</a:t>
            </a:r>
            <a:r>
              <a:rPr lang="id-ID" sz="2000" b="0" dirty="0">
                <a:latin typeface="+mn-lt"/>
              </a:rPr>
              <a:t>-</a:t>
            </a:r>
            <a:r>
              <a:rPr lang="en-US" sz="2000" b="0" dirty="0" err="1">
                <a:latin typeface="+mn-lt"/>
              </a:rPr>
              <a:t>fungsi</a:t>
            </a:r>
            <a:r>
              <a:rPr lang="en-US" sz="2000" b="0" dirty="0">
                <a:latin typeface="+mn-lt"/>
              </a:rPr>
              <a:t> yang </a:t>
            </a:r>
            <a:r>
              <a:rPr lang="en-US" sz="2000" b="0" dirty="0" err="1">
                <a:latin typeface="+mn-lt"/>
              </a:rPr>
              <a:t>akan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 smtClean="0">
                <a:latin typeface="+mn-lt"/>
              </a:rPr>
              <a:t>digunakan</a:t>
            </a:r>
            <a:endParaRPr lang="id-ID" sz="2000" b="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err="1" smtClean="0">
                <a:latin typeface="+mn-lt"/>
              </a:rPr>
              <a:t>Rstudio</a:t>
            </a:r>
            <a:r>
              <a:rPr lang="en-US" sz="2000" b="0" dirty="0" smtClean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digunakan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sebagai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i="1" dirty="0">
                <a:latin typeface="+mn-lt"/>
              </a:rPr>
              <a:t>interface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ke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i="1" dirty="0">
                <a:latin typeface="+mn-lt"/>
              </a:rPr>
              <a:t>user</a:t>
            </a:r>
            <a:r>
              <a:rPr lang="en-US" sz="2000" b="0" dirty="0">
                <a:latin typeface="+mn-lt"/>
              </a:rPr>
              <a:t> agar </a:t>
            </a:r>
            <a:r>
              <a:rPr lang="en-US" sz="2000" b="0" dirty="0" err="1">
                <a:latin typeface="+mn-lt"/>
              </a:rPr>
              <a:t>lebih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mudah</a:t>
            </a:r>
            <a:r>
              <a:rPr lang="en-US" sz="2000" b="0" dirty="0">
                <a:latin typeface="+mn-lt"/>
              </a:rPr>
              <a:t>. </a:t>
            </a:r>
            <a:endParaRPr lang="id-ID" sz="2000" b="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682247"/>
            <a:ext cx="1920875" cy="18232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3720347"/>
            <a:ext cx="1877993" cy="160970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59130" y="5374391"/>
            <a:ext cx="745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0" dirty="0" smtClean="0">
                <a:latin typeface="+mn-lt"/>
              </a:rPr>
              <a:t>RCore</a:t>
            </a:r>
            <a:endParaRPr lang="id-ID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70519" y="5366102"/>
            <a:ext cx="907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0" dirty="0">
                <a:latin typeface="+mn-lt"/>
              </a:rPr>
              <a:t>R</a:t>
            </a:r>
            <a:r>
              <a:rPr lang="en-US" b="0" dirty="0" smtClean="0">
                <a:latin typeface="+mn-lt"/>
              </a:rPr>
              <a:t>Studio</a:t>
            </a:r>
            <a:endParaRPr lang="id-ID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7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924800" cy="838200"/>
          </a:xfrm>
        </p:spPr>
        <p:txBody>
          <a:bodyPr/>
          <a:lstStyle/>
          <a:p>
            <a:pPr lvl="0"/>
            <a:r>
              <a:rPr lang="id-ID" dirty="0"/>
              <a:t>Membuka dan </a:t>
            </a:r>
            <a:r>
              <a:rPr lang="id-ID" dirty="0" smtClean="0"/>
              <a:t>Menyimpan </a:t>
            </a:r>
            <a:r>
              <a:rPr lang="id-ID" dirty="0"/>
              <a:t>D</a:t>
            </a:r>
            <a:r>
              <a:rPr lang="id-ID" dirty="0" smtClean="0"/>
              <a:t>ata </a:t>
            </a:r>
            <a:r>
              <a:rPr lang="id-ID" dirty="0"/>
              <a:t>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2314-FD6F-4336-B5DB-30C6D81261A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0" name="AutoShape 9" descr="https://upload.wikimedia.org/wikipedia/id/b/ba/Locator_riau_final.png"/>
          <p:cNvSpPr>
            <a:spLocks noChangeAspect="1" noChangeArrowheads="1"/>
          </p:cNvSpPr>
          <p:nvPr/>
        </p:nvSpPr>
        <p:spPr bwMode="auto">
          <a:xfrm>
            <a:off x="155575" y="-693738"/>
            <a:ext cx="28575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527050" y="1905000"/>
            <a:ext cx="8229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endParaRPr lang="id-ID" sz="2000" b="0" dirty="0">
              <a:latin typeface="+mn-lt"/>
            </a:endParaRPr>
          </a:p>
          <a:p>
            <a:r>
              <a:rPr lang="en-US" sz="2000" b="0" dirty="0" err="1">
                <a:latin typeface="+mn-lt"/>
              </a:rPr>
              <a:t>Untuk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dapat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membuka</a:t>
            </a:r>
            <a:r>
              <a:rPr lang="en-US" sz="2000" b="0" dirty="0">
                <a:latin typeface="+mn-lt"/>
              </a:rPr>
              <a:t> data R </a:t>
            </a:r>
            <a:r>
              <a:rPr lang="en-US" sz="2000" b="0" dirty="0" err="1">
                <a:latin typeface="+mn-lt"/>
              </a:rPr>
              <a:t>dapat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dilakukan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dengan</a:t>
            </a:r>
            <a:r>
              <a:rPr lang="en-US" sz="2000" b="0" dirty="0">
                <a:latin typeface="+mn-lt"/>
              </a:rPr>
              <a:t> 2 </a:t>
            </a:r>
            <a:r>
              <a:rPr lang="en-US" sz="2000" b="0" dirty="0" err="1">
                <a:latin typeface="+mn-lt"/>
              </a:rPr>
              <a:t>cara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yaitu</a:t>
            </a:r>
            <a:r>
              <a:rPr lang="en-US" sz="2000" b="0" dirty="0">
                <a:latin typeface="+mn-lt"/>
              </a:rPr>
              <a:t> </a:t>
            </a:r>
            <a:endParaRPr lang="id-ID" sz="2000" b="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err="1" smtClean="0">
                <a:latin typeface="+mn-lt"/>
              </a:rPr>
              <a:t>memakai</a:t>
            </a:r>
            <a:r>
              <a:rPr lang="en-US" sz="2000" b="0" dirty="0" smtClean="0">
                <a:latin typeface="+mn-lt"/>
              </a:rPr>
              <a:t> </a:t>
            </a:r>
            <a:r>
              <a:rPr lang="en-US" sz="2000" b="0" dirty="0">
                <a:latin typeface="+mn-lt"/>
              </a:rPr>
              <a:t>menu </a:t>
            </a:r>
            <a:r>
              <a:rPr lang="en-US" sz="2000" b="0" dirty="0" err="1">
                <a:latin typeface="+mn-lt"/>
              </a:rPr>
              <a:t>pada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i="1" dirty="0">
                <a:latin typeface="+mn-lt"/>
              </a:rPr>
              <a:t>menu bar </a:t>
            </a:r>
            <a:r>
              <a:rPr lang="en-US" sz="2000" b="0" dirty="0" err="1">
                <a:latin typeface="+mn-lt"/>
              </a:rPr>
              <a:t>atau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dengan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i="1" dirty="0">
                <a:latin typeface="+mn-lt"/>
              </a:rPr>
              <a:t>command </a:t>
            </a:r>
            <a:r>
              <a:rPr lang="en-US" sz="2000" b="0" dirty="0" err="1">
                <a:latin typeface="+mn-lt"/>
              </a:rPr>
              <a:t>pada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i="1" dirty="0">
                <a:latin typeface="+mn-lt"/>
              </a:rPr>
              <a:t>workspace</a:t>
            </a:r>
            <a:r>
              <a:rPr lang="en-US" sz="2000" b="0" dirty="0">
                <a:latin typeface="+mn-lt"/>
              </a:rPr>
              <a:t>. </a:t>
            </a:r>
            <a:endParaRPr lang="id-ID" sz="2000" b="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d-ID" sz="2000" b="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d-ID" sz="2000" b="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d-ID" sz="2000" b="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d-ID" sz="2000" b="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d-ID" sz="2000" b="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d-ID" sz="2000" b="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d-ID" sz="2000" b="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d-ID" sz="2000" b="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d-ID" sz="2000" b="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d-ID" sz="2000" b="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 err="1" smtClean="0">
                <a:latin typeface="+mn-lt"/>
              </a:rPr>
              <a:t>Selain</a:t>
            </a:r>
            <a:r>
              <a:rPr lang="en-GB" sz="2000" b="0" dirty="0" smtClean="0">
                <a:latin typeface="+mn-lt"/>
              </a:rPr>
              <a:t> </a:t>
            </a:r>
            <a:r>
              <a:rPr lang="en-GB" sz="2000" b="0" dirty="0" err="1">
                <a:latin typeface="+mn-lt"/>
              </a:rPr>
              <a:t>itu</a:t>
            </a:r>
            <a:r>
              <a:rPr lang="en-GB" sz="2000" b="0" dirty="0">
                <a:latin typeface="+mn-lt"/>
              </a:rPr>
              <a:t> </a:t>
            </a:r>
            <a:r>
              <a:rPr lang="en-GB" sz="2000" b="0" dirty="0" err="1">
                <a:latin typeface="+mn-lt"/>
              </a:rPr>
              <a:t>dapat</a:t>
            </a:r>
            <a:r>
              <a:rPr lang="en-GB" sz="2000" b="0" dirty="0">
                <a:latin typeface="+mn-lt"/>
              </a:rPr>
              <a:t> </a:t>
            </a:r>
            <a:r>
              <a:rPr lang="en-GB" sz="2000" b="0" dirty="0" err="1">
                <a:latin typeface="+mn-lt"/>
              </a:rPr>
              <a:t>juga</a:t>
            </a:r>
            <a:r>
              <a:rPr lang="en-GB" sz="2000" b="0" dirty="0">
                <a:latin typeface="+mn-lt"/>
              </a:rPr>
              <a:t> </a:t>
            </a:r>
            <a:r>
              <a:rPr lang="en-GB" sz="2000" b="0" dirty="0" err="1">
                <a:latin typeface="+mn-lt"/>
              </a:rPr>
              <a:t>dilakukan</a:t>
            </a:r>
            <a:r>
              <a:rPr lang="en-GB" sz="2000" b="0" dirty="0">
                <a:latin typeface="+mn-lt"/>
              </a:rPr>
              <a:t> </a:t>
            </a:r>
            <a:r>
              <a:rPr lang="en-GB" sz="2000" b="0" dirty="0" err="1">
                <a:latin typeface="+mn-lt"/>
              </a:rPr>
              <a:t>pada</a:t>
            </a:r>
            <a:r>
              <a:rPr lang="en-GB" sz="2000" b="0" dirty="0">
                <a:latin typeface="+mn-lt"/>
              </a:rPr>
              <a:t> workspace </a:t>
            </a:r>
            <a:r>
              <a:rPr lang="en-GB" sz="2000" b="0" dirty="0" err="1">
                <a:latin typeface="+mn-lt"/>
              </a:rPr>
              <a:t>dengan</a:t>
            </a:r>
            <a:r>
              <a:rPr lang="en-GB" sz="2000" b="0" dirty="0">
                <a:latin typeface="+mn-lt"/>
              </a:rPr>
              <a:t> </a:t>
            </a:r>
            <a:r>
              <a:rPr lang="en-GB" sz="2000" b="0" dirty="0" err="1">
                <a:latin typeface="+mn-lt"/>
              </a:rPr>
              <a:t>mengetikkan</a:t>
            </a:r>
            <a:r>
              <a:rPr lang="en-GB" sz="2000" b="0" dirty="0">
                <a:latin typeface="+mn-lt"/>
              </a:rPr>
              <a:t> </a:t>
            </a:r>
            <a:r>
              <a:rPr lang="en-GB" sz="2000" b="0" dirty="0" err="1">
                <a:latin typeface="+mn-lt"/>
              </a:rPr>
              <a:t>perintah</a:t>
            </a:r>
            <a:r>
              <a:rPr lang="en-GB" sz="2000" b="0" dirty="0">
                <a:latin typeface="+mn-lt"/>
              </a:rPr>
              <a:t> </a:t>
            </a:r>
            <a:r>
              <a:rPr lang="id-ID" sz="2000" b="0" dirty="0">
                <a:latin typeface="+mn-lt"/>
              </a:rPr>
              <a:t>load() contoh : 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 bwMode="gray">
          <a:xfrm>
            <a:off x="762000" y="1092200"/>
            <a:ext cx="7391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id-ID" dirty="0" smtClean="0">
                <a:solidFill>
                  <a:schemeClr val="tx2">
                    <a:lumMod val="75000"/>
                  </a:schemeClr>
                </a:solidFill>
              </a:rPr>
              <a:t>Membuka data 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0" y="1905000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7" name="Picture 16"/>
          <p:cNvPicPr/>
          <p:nvPr/>
        </p:nvPicPr>
        <p:blipFill>
          <a:blip r:embed="rId3"/>
          <a:stretch>
            <a:fillRect/>
          </a:stretch>
        </p:blipFill>
        <p:spPr>
          <a:xfrm>
            <a:off x="3719512" y="6277103"/>
            <a:ext cx="3581400" cy="4315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r="78111" b="81250"/>
          <a:stretch/>
        </p:blipFill>
        <p:spPr>
          <a:xfrm>
            <a:off x="130174" y="3557306"/>
            <a:ext cx="2847975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1687" y="3257292"/>
            <a:ext cx="1076325" cy="13620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l="8821" t="3125" r="50000" b="37500"/>
          <a:stretch/>
        </p:blipFill>
        <p:spPr>
          <a:xfrm>
            <a:off x="3281361" y="3019166"/>
            <a:ext cx="3267075" cy="2648509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 bwMode="auto">
          <a:xfrm>
            <a:off x="2819400" y="3961443"/>
            <a:ext cx="555625" cy="6579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99237" y="3683842"/>
            <a:ext cx="692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id-ID" sz="2000" b="0" dirty="0" smtClean="0">
                <a:latin typeface="+mn-lt"/>
              </a:rPr>
              <a:t>Atau</a:t>
            </a:r>
            <a:endParaRPr lang="id-ID" sz="2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29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81TGp_gold_light">
  <a:themeElements>
    <a:clrScheme name="Default Design 2">
      <a:dk1>
        <a:srgbClr val="000000"/>
      </a:dk1>
      <a:lt1>
        <a:srgbClr val="FFFFFF"/>
      </a:lt1>
      <a:dk2>
        <a:srgbClr val="2E507A"/>
      </a:dk2>
      <a:lt2>
        <a:srgbClr val="333333"/>
      </a:lt2>
      <a:accent1>
        <a:srgbClr val="5A90C2"/>
      </a:accent1>
      <a:accent2>
        <a:srgbClr val="8AC246"/>
      </a:accent2>
      <a:accent3>
        <a:srgbClr val="FFFFFF"/>
      </a:accent3>
      <a:accent4>
        <a:srgbClr val="000000"/>
      </a:accent4>
      <a:accent5>
        <a:srgbClr val="B5C6DD"/>
      </a:accent5>
      <a:accent6>
        <a:srgbClr val="7DB03F"/>
      </a:accent6>
      <a:hlink>
        <a:srgbClr val="F6831A"/>
      </a:hlink>
      <a:folHlink>
        <a:srgbClr val="EFC821"/>
      </a:folHlink>
    </a:clrScheme>
    <a:fontScheme name="Default Design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800000"/>
        </a:dk2>
        <a:lt2>
          <a:srgbClr val="333333"/>
        </a:lt2>
        <a:accent1>
          <a:srgbClr val="EB6743"/>
        </a:accent1>
        <a:accent2>
          <a:srgbClr val="D3A911"/>
        </a:accent2>
        <a:accent3>
          <a:srgbClr val="FFFFFF"/>
        </a:accent3>
        <a:accent4>
          <a:srgbClr val="000000"/>
        </a:accent4>
        <a:accent5>
          <a:srgbClr val="F3B8B0"/>
        </a:accent5>
        <a:accent6>
          <a:srgbClr val="BF990E"/>
        </a:accent6>
        <a:hlink>
          <a:srgbClr val="7B9B63"/>
        </a:hlink>
        <a:folHlink>
          <a:srgbClr val="38A3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2E507A"/>
        </a:dk2>
        <a:lt2>
          <a:srgbClr val="333333"/>
        </a:lt2>
        <a:accent1>
          <a:srgbClr val="5A90C2"/>
        </a:accent1>
        <a:accent2>
          <a:srgbClr val="8AC246"/>
        </a:accent2>
        <a:accent3>
          <a:srgbClr val="FFFFFF"/>
        </a:accent3>
        <a:accent4>
          <a:srgbClr val="000000"/>
        </a:accent4>
        <a:accent5>
          <a:srgbClr val="B5C6DD"/>
        </a:accent5>
        <a:accent6>
          <a:srgbClr val="7DB03F"/>
        </a:accent6>
        <a:hlink>
          <a:srgbClr val="F6831A"/>
        </a:hlink>
        <a:folHlink>
          <a:srgbClr val="EFC8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A82A9F"/>
        </a:dk2>
        <a:lt2>
          <a:srgbClr val="4D4D4D"/>
        </a:lt2>
        <a:accent1>
          <a:srgbClr val="12B4D4"/>
        </a:accent1>
        <a:accent2>
          <a:srgbClr val="F1C23D"/>
        </a:accent2>
        <a:accent3>
          <a:srgbClr val="FFFFFF"/>
        </a:accent3>
        <a:accent4>
          <a:srgbClr val="000000"/>
        </a:accent4>
        <a:accent5>
          <a:srgbClr val="AAD6E6"/>
        </a:accent5>
        <a:accent6>
          <a:srgbClr val="DAB036"/>
        </a:accent6>
        <a:hlink>
          <a:srgbClr val="8CA62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581TGp_gold_light</Template>
  <TotalTime>16997</TotalTime>
  <Words>910</Words>
  <Application>Microsoft Office PowerPoint</Application>
  <PresentationFormat>On-screen Show (4:3)</PresentationFormat>
  <Paragraphs>286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Verdana</vt:lpstr>
      <vt:lpstr>Wingdings</vt:lpstr>
      <vt:lpstr>581TGp_gold_light</vt:lpstr>
      <vt:lpstr>Praktikum 1 Pengenalan Lingkungan Kerja R</vt:lpstr>
      <vt:lpstr>Asisten Praktikum</vt:lpstr>
      <vt:lpstr>Tujuan Praktikum</vt:lpstr>
      <vt:lpstr>Pengenalan R</vt:lpstr>
      <vt:lpstr>Fungsi-fungsi dasar R</vt:lpstr>
      <vt:lpstr>Fungsi-fungsi dasar R</vt:lpstr>
      <vt:lpstr>Data set dan Komponennya</vt:lpstr>
      <vt:lpstr>RCore dan RStudio</vt:lpstr>
      <vt:lpstr>Membuka dan Menyimpan Data R</vt:lpstr>
      <vt:lpstr>Membuka dan Menyimpan Data R</vt:lpstr>
      <vt:lpstr>Import dan Export data to .csv Files</vt:lpstr>
      <vt:lpstr>Visualisasi dalam Grafik</vt:lpstr>
      <vt:lpstr>Visualisasi dalam Grafik</vt:lpstr>
      <vt:lpstr>Visualisasi dalam Grafik</vt:lpstr>
      <vt:lpstr>Visualisasi dalam Grafik</vt:lpstr>
      <vt:lpstr>Daftar Pustaka</vt:lpstr>
      <vt:lpstr>PowerPoint Presentation</vt:lpstr>
      <vt:lpstr>Kelompok Praktikum P1</vt:lpstr>
      <vt:lpstr>Kelompok Praktikum P1</vt:lpstr>
      <vt:lpstr>Kelompok Praktikum P1</vt:lpstr>
      <vt:lpstr>Kelompok Praktikum P2</vt:lpstr>
      <vt:lpstr>Kelompok Praktikum P2</vt:lpstr>
      <vt:lpstr>Kelompok Praktikum P2</vt:lpstr>
      <vt:lpstr>Kelompok Praktikum P3</vt:lpstr>
      <vt:lpstr>Kelompok Praktikum P3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  Desain Antar Muka eprocurement PLN</dc:title>
  <dc:creator>HELLUA</dc:creator>
  <cp:lastModifiedBy>Nalar</cp:lastModifiedBy>
  <cp:revision>388</cp:revision>
  <cp:lastPrinted>2015-12-07T03:59:04Z</cp:lastPrinted>
  <dcterms:created xsi:type="dcterms:W3CDTF">2014-07-07T04:34:43Z</dcterms:created>
  <dcterms:modified xsi:type="dcterms:W3CDTF">2016-02-08T03:20:39Z</dcterms:modified>
</cp:coreProperties>
</file>