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7" r:id="rId3"/>
    <p:sldId id="321" r:id="rId4"/>
    <p:sldId id="318" r:id="rId5"/>
    <p:sldId id="319" r:id="rId6"/>
    <p:sldId id="316" r:id="rId7"/>
    <p:sldId id="325" r:id="rId8"/>
    <p:sldId id="326" r:id="rId9"/>
    <p:sldId id="327" r:id="rId10"/>
    <p:sldId id="328" r:id="rId11"/>
  </p:sldIdLst>
  <p:sldSz cx="9144000" cy="6858000" type="screen4x3"/>
  <p:notesSz cx="6858000" cy="9144000"/>
  <p:defaultTextStyle>
    <a:defPPr>
      <a:defRPr lang="en-US"/>
    </a:defPPr>
    <a:lvl1pPr marL="0" lvl="0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80604020202020204" charset="0"/>
      </a:defRPr>
    </a:lvl1pPr>
    <a:lvl2pPr marL="457200" lvl="1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80604020202020204" charset="0"/>
      </a:defRPr>
    </a:lvl2pPr>
    <a:lvl3pPr marL="914400" lvl="2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80604020202020204" charset="0"/>
      </a:defRPr>
    </a:lvl3pPr>
    <a:lvl4pPr marL="1371600" lvl="3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80604020202020204" charset="0"/>
      </a:defRPr>
    </a:lvl4pPr>
    <a:lvl5pPr marL="1828800" lvl="4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80604020202020204" charset="0"/>
      </a:defRPr>
    </a:lvl5pPr>
    <a:lvl6pPr marL="2286000" lvl="5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80604020202020204" charset="0"/>
      </a:defRPr>
    </a:lvl6pPr>
    <a:lvl7pPr marL="2743200" lvl="6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80604020202020204" charset="0"/>
      </a:defRPr>
    </a:lvl7pPr>
    <a:lvl8pPr marL="3200400" lvl="7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80604020202020204" charset="0"/>
      </a:defRPr>
    </a:lvl8pPr>
    <a:lvl9pPr marL="3657600" lvl="8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806040202020202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33CC33"/>
    <a:srgbClr val="0098C8"/>
    <a:srgbClr val="00B2EA"/>
    <a:srgbClr val="E8E8E8"/>
    <a:srgbClr val="FFCC00"/>
    <a:srgbClr val="FF9900"/>
    <a:srgbClr val="EDD0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798"/>
    <p:restoredTop sz="94660"/>
  </p:normalViewPr>
  <p:slideViewPr>
    <p:cSldViewPr showGuides="1">
      <p:cViewPr>
        <p:scale>
          <a:sx n="70" d="100"/>
          <a:sy n="70" d="100"/>
        </p:scale>
        <p:origin x="-1488" y="-72"/>
      </p:cViewPr>
      <p:guideLst>
        <p:guide orient="horz" pos="2160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986" name="Header Placeholder 4198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endParaRPr lang="en-US" sz="1200" dirty="0"/>
          </a:p>
        </p:txBody>
      </p:sp>
      <p:sp>
        <p:nvSpPr>
          <p:cNvPr id="41987" name="Date Placeholder 41986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/>
            <a:endParaRPr lang="en-US" sz="1200" dirty="0"/>
          </a:p>
        </p:txBody>
      </p:sp>
      <p:sp>
        <p:nvSpPr>
          <p:cNvPr id="41988" name="Slide Image Placeholder 41987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41989" name="Text Placeholder 41988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41990" name="Footer Placeholder 41989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endParaRPr lang="en-US" sz="1200" dirty="0"/>
          </a:p>
        </p:txBody>
      </p:sp>
      <p:sp>
        <p:nvSpPr>
          <p:cNvPr id="41991" name="Slide Number Placeholder 41990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148" name="Picture 5147" descr="template_cove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7" y="914400"/>
            <a:ext cx="9145587" cy="21463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140" name="Rectangle 5139"/>
          <p:cNvSpPr/>
          <p:nvPr userDrawn="1"/>
        </p:nvSpPr>
        <p:spPr>
          <a:xfrm>
            <a:off x="0" y="5715000"/>
            <a:ext cx="9144000" cy="99060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/>
          <a:p>
            <a:r>
              <a:rPr lang="x-none" altLang="en-US" sz="1600" b="1"/>
              <a:t>IHSAN - IRWAN - AANG - IVAN</a:t>
            </a:r>
            <a:endParaRPr lang="x-none" altLang="en-US" sz="1600" b="1"/>
          </a:p>
        </p:txBody>
      </p:sp>
      <p:sp>
        <p:nvSpPr>
          <p:cNvPr id="5126" name="Subtitle 5125"/>
          <p:cNvSpPr>
            <a:spLocks noGrp="1"/>
          </p:cNvSpPr>
          <p:nvPr>
            <p:ph type="subTitle" idx="1"/>
          </p:nvPr>
        </p:nvSpPr>
        <p:spPr>
          <a:xfrm>
            <a:off x="228600" y="2139950"/>
            <a:ext cx="6005513" cy="8318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t"/>
          <a:lstStyle>
            <a:lvl1pPr marL="0" lvl="0" indent="0" fontAlgn="t">
              <a:spcAft>
                <a:spcPct val="0"/>
              </a:spcAft>
              <a:buClr>
                <a:srgbClr val="000000"/>
              </a:buClr>
              <a:defRPr sz="2000" b="0" kern="1200">
                <a:solidFill>
                  <a:schemeClr val="accent2"/>
                </a:solidFill>
              </a:defRPr>
            </a:lvl1pPr>
            <a:lvl2pPr marL="0" lvl="1" indent="0" algn="ctr" fontAlgn="t">
              <a:spcAft>
                <a:spcPct val="0"/>
              </a:spcAft>
              <a:buClr>
                <a:srgbClr val="000000"/>
              </a:buClr>
              <a:defRPr sz="2000" b="0" kern="1200">
                <a:solidFill>
                  <a:schemeClr val="accent2"/>
                </a:solidFill>
              </a:defRPr>
            </a:lvl2pPr>
            <a:lvl3pPr marL="0" lvl="2" indent="0" algn="ctr" fontAlgn="t">
              <a:spcAft>
                <a:spcPct val="0"/>
              </a:spcAft>
              <a:buClr>
                <a:srgbClr val="000000"/>
              </a:buClr>
              <a:buNone/>
              <a:defRPr sz="2000" b="0" kern="1200">
                <a:solidFill>
                  <a:schemeClr val="accent2"/>
                </a:solidFill>
              </a:defRPr>
            </a:lvl3pPr>
            <a:lvl4pPr marL="0" lvl="3" indent="0" algn="ctr" fontAlgn="t">
              <a:spcAft>
                <a:spcPct val="0"/>
              </a:spcAft>
              <a:buClr>
                <a:srgbClr val="000000"/>
              </a:buClr>
              <a:buNone/>
              <a:defRPr sz="2000" b="0" kern="1200">
                <a:solidFill>
                  <a:schemeClr val="accent2"/>
                </a:solidFill>
              </a:defRPr>
            </a:lvl4pPr>
            <a:lvl5pPr marL="0" lvl="4" indent="0" algn="ctr" fontAlgn="t">
              <a:spcAft>
                <a:spcPct val="0"/>
              </a:spcAft>
              <a:buClr>
                <a:srgbClr val="000000"/>
              </a:buClr>
              <a:buNone/>
              <a:defRPr sz="2000" b="0" kern="1200">
                <a:solidFill>
                  <a:schemeClr val="accent2"/>
                </a:solidFill>
              </a:defRPr>
            </a:lvl5pPr>
          </a:lstStyle>
          <a:p>
            <a:pPr lvl="0"/>
            <a:r>
              <a:rPr dirty="0"/>
              <a:t>Click to edit Master subtitle style</a:t>
            </a:r>
            <a:endParaRPr dirty="0"/>
          </a:p>
        </p:txBody>
      </p:sp>
      <p:sp>
        <p:nvSpPr>
          <p:cNvPr id="5135" name="Rectangle 5134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EDD0F8"/>
          </a:soli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5139" name="Rectangle 5138"/>
          <p:cNvSpPr/>
          <p:nvPr userDrawn="1"/>
        </p:nvSpPr>
        <p:spPr>
          <a:xfrm>
            <a:off x="0" y="0"/>
            <a:ext cx="9144000" cy="174625"/>
          </a:xfrm>
          <a:prstGeom prst="rect">
            <a:avLst/>
          </a:prstGeom>
          <a:solidFill>
            <a:srgbClr val="113365"/>
          </a:soli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5150" name="Rectangle 5149"/>
          <p:cNvSpPr/>
          <p:nvPr userDrawn="1"/>
        </p:nvSpPr>
        <p:spPr>
          <a:xfrm>
            <a:off x="0" y="228600"/>
            <a:ext cx="9144000" cy="114300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5125" name="Title 5124"/>
          <p:cNvSpPr>
            <a:spLocks noGrp="1"/>
          </p:cNvSpPr>
          <p:nvPr>
            <p:ph type="ctrTitle"/>
          </p:nvPr>
        </p:nvSpPr>
        <p:spPr>
          <a:xfrm>
            <a:off x="228600" y="838200"/>
            <a:ext cx="6553200" cy="119697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b"/>
          <a:lstStyle>
            <a:lvl1pPr lvl="0" fontAlgn="t">
              <a:spcAft>
                <a:spcPct val="25000"/>
              </a:spcAft>
              <a:defRPr sz="3400" kern="1200">
                <a:latin typeface="Trebuchet MS" pitchFamily="34" charset="0"/>
              </a:defRPr>
            </a:lvl1pPr>
          </a:lstStyle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5162" name="Rectangle 5161"/>
          <p:cNvSpPr/>
          <p:nvPr userDrawn="1"/>
        </p:nvSpPr>
        <p:spPr>
          <a:xfrm>
            <a:off x="0" y="5286375"/>
            <a:ext cx="9144000" cy="438150"/>
          </a:xfrm>
          <a:prstGeom prst="rect">
            <a:avLst/>
          </a:prstGeom>
          <a:solidFill>
            <a:srgbClr val="EDD0F8">
              <a:alpha val="45000"/>
            </a:srgbClr>
          </a:solidFill>
          <a:ln w="9525">
            <a:noFill/>
            <a:miter/>
          </a:ln>
        </p:spPr>
        <p:txBody>
          <a:bodyPr/>
          <a:p>
            <a:endParaRPr lang="en-US"/>
          </a:p>
        </p:txBody>
      </p:sp>
      <p:pic>
        <p:nvPicPr>
          <p:cNvPr id="2" name="Picture 1" descr="complaint-box-1200xx1500-844-0-81"/>
          <p:cNvPicPr>
            <a:picLocks noChangeAspect="1"/>
          </p:cNvPicPr>
          <p:nvPr userDrawn="1"/>
        </p:nvPicPr>
        <p:blipFill>
          <a:blip r:embed="rId3"/>
          <a:srcRect l="7" t="5406" r="-7" b="25337"/>
          <a:stretch>
            <a:fillRect/>
          </a:stretch>
        </p:blipFill>
        <p:spPr>
          <a:xfrm>
            <a:off x="-78105" y="1725295"/>
            <a:ext cx="9237345" cy="35547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81700" y="0"/>
            <a:ext cx="1943100" cy="1358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5716657" cy="1358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38225"/>
            <a:ext cx="2927922" cy="320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9829" y="1038225"/>
            <a:ext cx="2927922" cy="320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12" name="Rectangle 4111"/>
          <p:cNvSpPr/>
          <p:nvPr userDrawn="1"/>
        </p:nvSpPr>
        <p:spPr>
          <a:xfrm>
            <a:off x="0" y="6337300"/>
            <a:ext cx="9144000" cy="520700"/>
          </a:xfrm>
          <a:prstGeom prst="rect">
            <a:avLst/>
          </a:prstGeom>
          <a:solidFill>
            <a:srgbClr val="113365"/>
          </a:soli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4098" name="Title 4097"/>
          <p:cNvSpPr>
            <a:spLocks noGrp="1"/>
          </p:cNvSpPr>
          <p:nvPr>
            <p:ph type="title"/>
          </p:nvPr>
        </p:nvSpPr>
        <p:spPr>
          <a:xfrm>
            <a:off x="152400" y="0"/>
            <a:ext cx="7772400" cy="8318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b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4099" name="Text Placeholder 4098"/>
          <p:cNvSpPr>
            <a:spLocks noGrp="1"/>
          </p:cNvSpPr>
          <p:nvPr>
            <p:ph type="body" idx="1"/>
          </p:nvPr>
        </p:nvSpPr>
        <p:spPr>
          <a:xfrm>
            <a:off x="152400" y="1038225"/>
            <a:ext cx="5975350" cy="32067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p>
            <a:pPr lvl="0"/>
            <a:r>
              <a:rPr dirty="0"/>
              <a:t>Click to edit Master text styles</a:t>
            </a:r>
            <a:endParaRPr dirty="0"/>
          </a:p>
        </p:txBody>
      </p:sp>
      <p:sp>
        <p:nvSpPr>
          <p:cNvPr id="4103" name="Straight Connector 4102"/>
          <p:cNvSpPr/>
          <p:nvPr/>
        </p:nvSpPr>
        <p:spPr>
          <a:xfrm>
            <a:off x="8691563" y="6500813"/>
            <a:ext cx="0" cy="239712"/>
          </a:xfrm>
          <a:prstGeom prst="line">
            <a:avLst/>
          </a:prstGeom>
          <a:ln w="952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4104" name="Text Box 4103"/>
          <p:cNvSpPr txBox="1"/>
          <p:nvPr/>
        </p:nvSpPr>
        <p:spPr>
          <a:xfrm>
            <a:off x="8691563" y="6499225"/>
            <a:ext cx="452437" cy="242888"/>
          </a:xfrm>
          <a:prstGeom prst="rect">
            <a:avLst/>
          </a:prstGeom>
          <a:noFill/>
          <a:ln w="12700">
            <a:noFill/>
            <a:miter/>
          </a:ln>
        </p:spPr>
        <p:txBody>
          <a:bodyPr anchor="ctr" anchorCtr="1"/>
          <a:p>
            <a:pPr lvl="0" algn="ctr" eaLnBrk="0" hangingPunct="0">
              <a:lnSpc>
                <a:spcPct val="85000"/>
              </a:lnSpc>
              <a:buClr>
                <a:srgbClr val="000000"/>
              </a:buClr>
            </a:pPr>
            <a:fld id="{9A0DB2DC-4C9A-4742-B13C-FB6460FD3503}" type="slidenum">
              <a:rPr lang="en-US" sz="800">
                <a:solidFill>
                  <a:schemeClr val="bg1"/>
                </a:solidFill>
                <a:latin typeface="Arial Narrow" pitchFamily="34" charset="0"/>
                <a:ea typeface="Arial" panose="02080604020202020204" charset="0"/>
              </a:rPr>
            </a:fld>
            <a:endParaRPr lang="en-US" sz="800">
              <a:solidFill>
                <a:schemeClr val="bg1"/>
              </a:solidFill>
              <a:latin typeface="Arial Narrow" pitchFamily="34" charset="0"/>
              <a:ea typeface="Arial" panose="02080604020202020204" charset="0"/>
            </a:endParaRPr>
          </a:p>
        </p:txBody>
      </p:sp>
      <p:sp>
        <p:nvSpPr>
          <p:cNvPr id="4105" name="Text Box 4104"/>
          <p:cNvSpPr txBox="1"/>
          <p:nvPr/>
        </p:nvSpPr>
        <p:spPr>
          <a:xfrm>
            <a:off x="4106863" y="6467475"/>
            <a:ext cx="4551362" cy="266065"/>
          </a:xfrm>
          <a:prstGeom prst="rect">
            <a:avLst/>
          </a:prstGeom>
          <a:noFill/>
          <a:ln w="12700">
            <a:noFill/>
            <a:miter/>
          </a:ln>
        </p:spPr>
        <p:txBody>
          <a:bodyPr>
            <a:spAutoFit/>
          </a:bodyPr>
          <a:p>
            <a:pPr lvl="0" algn="r" eaLnBrk="0" hangingPunct="0">
              <a:lnSpc>
                <a:spcPct val="85000"/>
              </a:lnSpc>
              <a:buClr>
                <a:srgbClr val="000000"/>
              </a:buClr>
            </a:pPr>
            <a:r>
              <a:rPr lang="x-none" sz="1000" err="1">
                <a:solidFill>
                  <a:schemeClr val="bg1"/>
                </a:solidFill>
                <a:latin typeface="Arial Narrow" pitchFamily="34" charset="0"/>
                <a:ea typeface="Arial" panose="02080604020202020204" charset="0"/>
              </a:rPr>
              <a:t>visit : PT. </a:t>
            </a:r>
            <a:r>
              <a:rPr lang="x-none" err="1">
                <a:solidFill>
                  <a:schemeClr val="bg1"/>
                </a:solidFill>
                <a:latin typeface="Arial Narrow" pitchFamily="34" charset="0"/>
                <a:ea typeface="Arial" panose="02080604020202020204" charset="0"/>
              </a:rPr>
              <a:t>Farhan </a:t>
            </a:r>
            <a:r>
              <a:rPr lang="x-none" sz="1000" err="1">
                <a:solidFill>
                  <a:schemeClr val="bg1"/>
                </a:solidFill>
                <a:latin typeface="Arial Narrow" pitchFamily="34" charset="0"/>
                <a:ea typeface="Arial" panose="02080604020202020204" charset="0"/>
              </a:rPr>
              <a:t>Corp. 2016</a:t>
            </a:r>
            <a:endParaRPr lang="x-none" sz="1000" err="1">
              <a:solidFill>
                <a:schemeClr val="bg1"/>
              </a:solidFill>
              <a:latin typeface="Arial Narrow" pitchFamily="34" charset="0"/>
              <a:ea typeface="Arial" panose="02080604020202020204" charset="0"/>
            </a:endParaRPr>
          </a:p>
        </p:txBody>
      </p:sp>
      <p:sp>
        <p:nvSpPr>
          <p:cNvPr id="4106" name="Straight Connector 4105"/>
          <p:cNvSpPr/>
          <p:nvPr/>
        </p:nvSpPr>
        <p:spPr>
          <a:xfrm>
            <a:off x="0" y="904875"/>
            <a:ext cx="9142413" cy="0"/>
          </a:xfrm>
          <a:prstGeom prst="line">
            <a:avLst/>
          </a:prstGeom>
          <a:ln w="952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marL="0" lvl="0" indent="0" algn="l" defTabSz="914400" eaLnBrk="0" fontAlgn="base" latinLnBrk="0" hangingPunct="0">
        <a:lnSpc>
          <a:spcPts val="2800"/>
        </a:lnSpc>
        <a:spcBef>
          <a:spcPct val="0"/>
        </a:spcBef>
        <a:spcAft>
          <a:spcPct val="0"/>
        </a:spcAft>
        <a:buClr>
          <a:srgbClr val="000000"/>
        </a:buClr>
        <a:buNone/>
        <a:defRPr sz="2400" b="1" i="0" u="none" kern="1200" baseline="0">
          <a:solidFill>
            <a:srgbClr val="113365"/>
          </a:solidFill>
          <a:latin typeface="+mj-lt"/>
          <a:ea typeface="+mj-ea"/>
          <a:cs typeface="+mj-cs"/>
        </a:defRPr>
      </a:lvl1pPr>
    </p:titleStyle>
    <p:bodyStyle>
      <a:lvl1pPr marL="231775" lvl="0" indent="-231775" algn="l" defTabSz="914400" eaLnBrk="0" fontAlgn="base" latinLnBrk="0" hangingPunct="0">
        <a:lnSpc>
          <a:spcPct val="100000"/>
        </a:lnSpc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charset="2"/>
        <a:buNone/>
        <a:defRPr sz="1600" b="1" i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66725" lvl="1" indent="-233045" algn="l" defTabSz="914400" eaLnBrk="0" fontAlgn="base" latinLnBrk="0" hangingPunct="0">
        <a:lnSpc>
          <a:spcPct val="100000"/>
        </a:lnSpc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charset="2"/>
        <a:buNone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8975" lvl="2" indent="-220345" algn="l" defTabSz="914400" eaLnBrk="0" fontAlgn="base" latinLnBrk="0" hangingPunct="0">
        <a:lnSpc>
          <a:spcPct val="100000"/>
        </a:lnSpc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charset="2"/>
        <a:buChar char="•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919480" lvl="3" indent="-228600" algn="l" defTabSz="914400" eaLnBrk="0" fontAlgn="base" latinLnBrk="0" hangingPunct="0">
        <a:lnSpc>
          <a:spcPct val="100000"/>
        </a:lnSpc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charset="2"/>
        <a:buChar char="–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49350" lvl="4" indent="-228600" algn="l" defTabSz="914400" eaLnBrk="0" fontAlgn="base" latinLnBrk="0" hangingPunct="0">
        <a:lnSpc>
          <a:spcPct val="100000"/>
        </a:lnSpc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charset="2"/>
        <a:buChar char="•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0" fontAlgn="base" latinLnBrk="0" hangingPunct="0">
        <a:lnSpc>
          <a:spcPct val="100000"/>
        </a:lnSpc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charset="2"/>
        <a:buChar char="•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0" fontAlgn="base" latinLnBrk="0" hangingPunct="0">
        <a:lnSpc>
          <a:spcPct val="100000"/>
        </a:lnSpc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charset="2"/>
        <a:buChar char="•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0" fontAlgn="base" latinLnBrk="0" hangingPunct="0">
        <a:lnSpc>
          <a:spcPct val="100000"/>
        </a:lnSpc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charset="2"/>
        <a:buChar char="•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0" fontAlgn="base" latinLnBrk="0" hangingPunct="0">
        <a:lnSpc>
          <a:spcPct val="100000"/>
        </a:lnSpc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charset="2"/>
        <a:buChar char="•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308" name="Subtitle 174307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6005513" cy="831850"/>
          </a:xfrm>
        </p:spPr>
        <p:txBody>
          <a:bodyPr lIns="0" tIns="0" rIns="0" bIns="0" anchor="t"/>
          <a:p>
            <a:pPr defTabSz="914400">
              <a:lnSpc>
                <a:spcPct val="120000"/>
              </a:lnSpc>
              <a:buFont typeface="Wingdings" panose="05000000000000000000" charset="2"/>
              <a:buNone/>
            </a:pPr>
            <a:r>
              <a:rPr lang="x-none" sz="2400" b="1" kern="1200" baseline="0">
                <a:latin typeface="Arial" panose="02080604020202020204" charset="0"/>
              </a:rPr>
              <a:t>Solution to Future</a:t>
            </a:r>
            <a:endParaRPr lang="x-none" sz="2400" b="1" kern="1200" baseline="0">
              <a:latin typeface="Arial" panose="02080604020202020204" charset="0"/>
            </a:endParaRPr>
          </a:p>
        </p:txBody>
      </p:sp>
      <p:sp>
        <p:nvSpPr>
          <p:cNvPr id="174082" name="Title 17408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6553200" cy="1196975"/>
          </a:xfrm>
        </p:spPr>
        <p:txBody>
          <a:bodyPr lIns="0" tIns="0" rIns="0" bIns="0" anchor="ctr"/>
          <a:p>
            <a:pPr defTabSz="914400">
              <a:lnSpc>
                <a:spcPts val="3600"/>
              </a:lnSpc>
              <a:spcAft>
                <a:spcPct val="0"/>
              </a:spcAft>
              <a:buNone/>
            </a:pPr>
            <a:r>
              <a:rPr lang="x-none" kern="1200" baseline="0">
                <a:latin typeface="Arial" panose="02080604020202020204" charset="0"/>
              </a:rPr>
              <a:t>Complaint Bogor</a:t>
            </a:r>
            <a:endParaRPr lang="x-none" kern="1200" baseline="0">
              <a:latin typeface="Arial" panose="02080604020202020204" charset="0"/>
            </a:endParaRPr>
          </a:p>
        </p:txBody>
      </p:sp>
      <p:sp>
        <p:nvSpPr>
          <p:cNvPr id="174390" name="Text Box 174389"/>
          <p:cNvSpPr txBox="1"/>
          <p:nvPr/>
        </p:nvSpPr>
        <p:spPr>
          <a:xfrm>
            <a:off x="143510" y="5378450"/>
            <a:ext cx="1808480" cy="2743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0" tIns="0" rIns="0" bIns="0" anchor="t">
            <a:spAutoFit/>
          </a:bodyPr>
          <a:p>
            <a:pPr lvl="0" algn="ctr"/>
            <a:fld id="{BB962C8B-B14F-4D97-AF65-F5344CB8AC3E}" type="datetime4">
              <a:rPr lang="en-US" sz="1800" b="1" i="1">
                <a:solidFill>
                  <a:schemeClr val="bg1"/>
                </a:solidFill>
                <a:latin typeface="Arial" panose="02080604020202020204" charset="0"/>
                <a:ea typeface="Arial" panose="02080604020202020204" charset="0"/>
              </a:rPr>
            </a:fld>
            <a:endParaRPr lang="en-US" sz="1800" b="1" i="1">
              <a:solidFill>
                <a:schemeClr val="bg1"/>
              </a:solidFill>
              <a:latin typeface="Arial" panose="02080604020202020204" charset="0"/>
              <a:ea typeface="Arial" panose="0208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3600"/>
              <a:t>Permasalahan</a:t>
            </a:r>
            <a:endParaRPr lang="x-none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8435"/>
            <a:ext cx="7526020" cy="4234815"/>
          </a:xfrm>
        </p:spPr>
        <p:txBody>
          <a:bodyPr/>
          <a:p>
            <a:pPr marL="342900" indent="-342900">
              <a:buAutoNum type="arabicPeriod"/>
            </a:pPr>
            <a:r>
              <a:rPr lang="x-none" altLang="en-US" sz="2400"/>
              <a:t>Keluhan Masyarakat kurang terintegrasi</a:t>
            </a:r>
            <a:endParaRPr lang="x-none" altLang="en-US" sz="2400"/>
          </a:p>
          <a:p>
            <a:pPr marL="342900" indent="-342900">
              <a:buAutoNum type="arabicPeriod"/>
            </a:pPr>
            <a:r>
              <a:rPr lang="x-none" altLang="en-US" sz="2400"/>
              <a:t>Keluhan dari masyarakat kurang cepat direspon</a:t>
            </a:r>
            <a:endParaRPr lang="x-none" altLang="en-US" sz="2400"/>
          </a:p>
          <a:p>
            <a:pPr marL="342900" indent="-342900">
              <a:buAutoNum type="arabicPeriod"/>
            </a:pPr>
            <a:r>
              <a:rPr lang="x-none" altLang="en-US" sz="2400"/>
              <a:t>Pengambilan keputusan dari keluhan yang sedang terjadi tidak cepat ditangani</a:t>
            </a:r>
            <a:endParaRPr lang="x-none" alt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3302000" y="3291840"/>
            <a:ext cx="2540000" cy="27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8306" name="Title 738305"/>
          <p:cNvSpPr>
            <a:spLocks noGrp="1"/>
          </p:cNvSpPr>
          <p:nvPr>
            <p:ph type="title"/>
          </p:nvPr>
        </p:nvSpPr>
        <p:spPr/>
        <p:txBody>
          <a:bodyPr lIns="0" tIns="0" rIns="0" bIns="0" anchor="b"/>
          <a:p>
            <a:r>
              <a:rPr lang="x-none" sz="2800"/>
              <a:t>Example</a:t>
            </a:r>
            <a:endParaRPr lang="x-none" sz="2800"/>
          </a:p>
        </p:txBody>
      </p:sp>
      <p:pic>
        <p:nvPicPr>
          <p:cNvPr id="2" name="Picture 1" descr="contoh-pd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916940"/>
            <a:ext cx="9159875" cy="54775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we-can-help-s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916305"/>
            <a:ext cx="9177020" cy="49066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6258" name="Rectangle 736257"/>
          <p:cNvSpPr/>
          <p:nvPr/>
        </p:nvSpPr>
        <p:spPr>
          <a:xfrm>
            <a:off x="0" y="0"/>
            <a:ext cx="9144000" cy="6248400"/>
          </a:xfrm>
          <a:prstGeom prst="rect">
            <a:avLst/>
          </a:prstGeom>
          <a:solidFill>
            <a:srgbClr val="E8E8E8"/>
          </a:solidFill>
          <a:ln w="9525">
            <a:noFill/>
            <a:miter/>
          </a:ln>
        </p:spPr>
        <p:txBody>
          <a:bodyPr wrap="none" lIns="0" tIns="0" rIns="0" bIns="0" anchor="ctr"/>
          <a:p>
            <a:pPr lvl="0" algn="ctr"/>
            <a:endParaRPr sz="1200"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736263" name="Straight Connector 736262"/>
          <p:cNvSpPr/>
          <p:nvPr/>
        </p:nvSpPr>
        <p:spPr>
          <a:xfrm>
            <a:off x="1371600" y="1422400"/>
            <a:ext cx="6324600" cy="0"/>
          </a:xfrm>
          <a:prstGeom prst="line">
            <a:avLst/>
          </a:prstGeom>
          <a:ln w="57150" cap="rnd" cmpd="sng">
            <a:solidFill>
              <a:schemeClr val="bg2"/>
            </a:solidFill>
            <a:prstDash val="sysDot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36264" name="Straight Connector 736263"/>
          <p:cNvSpPr/>
          <p:nvPr/>
        </p:nvSpPr>
        <p:spPr>
          <a:xfrm>
            <a:off x="1358900" y="5016500"/>
            <a:ext cx="6324600" cy="0"/>
          </a:xfrm>
          <a:prstGeom prst="line">
            <a:avLst/>
          </a:prstGeom>
          <a:ln w="57150" cap="rnd" cmpd="sng">
            <a:solidFill>
              <a:schemeClr val="bg2"/>
            </a:solidFill>
            <a:prstDash val="sysDot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736265" name="Group 736264"/>
          <p:cNvGrpSpPr/>
          <p:nvPr/>
        </p:nvGrpSpPr>
        <p:grpSpPr>
          <a:xfrm>
            <a:off x="1524000" y="2717800"/>
            <a:ext cx="6116638" cy="1736725"/>
            <a:chOff x="960" y="1712"/>
            <a:chExt cx="3853" cy="1094"/>
          </a:xfrm>
        </p:grpSpPr>
        <p:pic>
          <p:nvPicPr>
            <p:cNvPr id="736266" name="Picture 736265"/>
            <p:cNvPicPr>
              <a:picLocks noChangeAspect="1"/>
            </p:cNvPicPr>
            <p:nvPr/>
          </p:nvPicPr>
          <p:blipFill>
            <a:blip r:embed="rId1"/>
            <a:srcRect l="13474" r="12456"/>
            <a:stretch>
              <a:fillRect/>
            </a:stretch>
          </p:blipFill>
          <p:spPr>
            <a:xfrm>
              <a:off x="1697" y="1984"/>
              <a:ext cx="1026" cy="779"/>
            </a:xfrm>
            <a:prstGeom prst="rect">
              <a:avLst/>
            </a:prstGeom>
            <a:noFill/>
            <a:ln w="9525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>
                  <a:alpha val="50000"/>
                </a:schemeClr>
              </a:outerShdw>
            </a:effectLst>
          </p:spPr>
        </p:pic>
        <p:pic>
          <p:nvPicPr>
            <p:cNvPr id="736267" name="Picture 736266"/>
            <p:cNvPicPr>
              <a:picLocks noChangeAspect="1"/>
            </p:cNvPicPr>
            <p:nvPr/>
          </p:nvPicPr>
          <p:blipFill>
            <a:blip r:embed="rId2"/>
            <a:srcRect l="13120" r="13081"/>
            <a:stretch>
              <a:fillRect/>
            </a:stretch>
          </p:blipFill>
          <p:spPr>
            <a:xfrm>
              <a:off x="960" y="1873"/>
              <a:ext cx="973" cy="741"/>
            </a:xfrm>
            <a:prstGeom prst="rect">
              <a:avLst/>
            </a:prstGeom>
            <a:noFill/>
            <a:ln w="9525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>
                  <a:alpha val="50000"/>
                </a:schemeClr>
              </a:outerShdw>
            </a:effectLst>
          </p:spPr>
        </p:pic>
        <p:pic>
          <p:nvPicPr>
            <p:cNvPr id="736268" name="Picture 736267"/>
            <p:cNvPicPr>
              <a:picLocks noChangeAspect="1"/>
            </p:cNvPicPr>
            <p:nvPr/>
          </p:nvPicPr>
          <p:blipFill>
            <a:blip r:embed="rId3"/>
            <a:srcRect l="13165" r="12912"/>
            <a:stretch>
              <a:fillRect/>
            </a:stretch>
          </p:blipFill>
          <p:spPr>
            <a:xfrm>
              <a:off x="2989" y="2098"/>
              <a:ext cx="931" cy="708"/>
            </a:xfrm>
            <a:prstGeom prst="rect">
              <a:avLst/>
            </a:prstGeom>
            <a:noFill/>
            <a:ln w="9525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>
                  <a:alpha val="50000"/>
                </a:schemeClr>
              </a:outerShdw>
            </a:effectLst>
          </p:spPr>
        </p:pic>
        <p:pic>
          <p:nvPicPr>
            <p:cNvPr id="736269" name="Picture 736268"/>
            <p:cNvPicPr>
              <a:picLocks noChangeAspect="1"/>
            </p:cNvPicPr>
            <p:nvPr/>
          </p:nvPicPr>
          <p:blipFill>
            <a:blip r:embed="rId4"/>
            <a:srcRect l="13010" r="12427"/>
            <a:stretch>
              <a:fillRect/>
            </a:stretch>
          </p:blipFill>
          <p:spPr>
            <a:xfrm>
              <a:off x="3863" y="1952"/>
              <a:ext cx="950" cy="716"/>
            </a:xfrm>
            <a:prstGeom prst="rect">
              <a:avLst/>
            </a:prstGeom>
            <a:noFill/>
            <a:ln w="9525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>
                  <a:alpha val="50000"/>
                </a:schemeClr>
              </a:outerShdw>
            </a:effectLst>
          </p:spPr>
        </p:pic>
        <p:pic>
          <p:nvPicPr>
            <p:cNvPr id="736270" name="Picture 736269"/>
            <p:cNvPicPr>
              <a:picLocks noChangeAspect="1"/>
            </p:cNvPicPr>
            <p:nvPr/>
          </p:nvPicPr>
          <p:blipFill>
            <a:blip r:embed="rId5"/>
            <a:srcRect l="13518" r="12750" b="-546"/>
            <a:stretch>
              <a:fillRect/>
            </a:stretch>
          </p:blipFill>
          <p:spPr>
            <a:xfrm>
              <a:off x="2605" y="1712"/>
              <a:ext cx="950" cy="728"/>
            </a:xfrm>
            <a:prstGeom prst="rect">
              <a:avLst/>
            </a:prstGeom>
            <a:noFill/>
            <a:ln w="9525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>
                  <a:alpha val="50000"/>
                </a:schemeClr>
              </a:outerShdw>
            </a:effectLst>
          </p:spPr>
        </p:pic>
      </p:grpSp>
      <p:sp>
        <p:nvSpPr>
          <p:cNvPr id="2" name="Text Box 1"/>
          <p:cNvSpPr txBox="1"/>
          <p:nvPr/>
        </p:nvSpPr>
        <p:spPr>
          <a:xfrm>
            <a:off x="533400" y="533400"/>
            <a:ext cx="775589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/>
              <a:t>E-COMPLAINT.KOTABOGOR.GO.ID</a:t>
            </a:r>
            <a:endParaRPr lang="x-none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3200"/>
              <a:t>FASILITAS ECOMPLAINTS</a:t>
            </a:r>
            <a:endParaRPr lang="x-none" altLang="en-US" sz="3200"/>
          </a:p>
        </p:txBody>
      </p:sp>
      <p:sp>
        <p:nvSpPr>
          <p:cNvPr id="4" name="Text Box 3"/>
          <p:cNvSpPr txBox="1"/>
          <p:nvPr/>
        </p:nvSpPr>
        <p:spPr>
          <a:xfrm>
            <a:off x="568325" y="1361440"/>
            <a:ext cx="7926070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buFont typeface="Arial" panose="02080604020202020204" charset="0"/>
              <a:buChar char="•"/>
            </a:pPr>
            <a:r>
              <a:rPr lang="x-none" altLang="en-US" sz="2800" b="1"/>
              <a:t>Pengelompokkan keluhan</a:t>
            </a:r>
            <a:endParaRPr lang="x-none" altLang="en-US" sz="2800" b="1"/>
          </a:p>
          <a:p>
            <a:pPr marL="171450" indent="-171450" algn="l">
              <a:buFont typeface="Arial" panose="02080604020202020204" charset="0"/>
              <a:buChar char="•"/>
            </a:pPr>
            <a:r>
              <a:rPr lang="x-none" altLang="en-US" sz="2800" b="1"/>
              <a:t>Masyarakat bisa memberikan tanggapan atau keluhan berbagai permasalahan di kota Bogor</a:t>
            </a:r>
            <a:endParaRPr lang="x-none" altLang="en-US" sz="2800" b="1"/>
          </a:p>
          <a:p>
            <a:pPr marL="171450" indent="-171450" algn="l">
              <a:buFont typeface="Arial" panose="02080604020202020204" charset="0"/>
              <a:buChar char="•"/>
            </a:pPr>
            <a:r>
              <a:rPr lang="x-none" altLang="en-US" sz="2800" b="1"/>
              <a:t>Grafik Keluhan berdasarkan kategori</a:t>
            </a:r>
            <a:endParaRPr lang="x-none" altLang="en-US" sz="2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x-none" altLang="en-US"/>
              <a:t>FITUR E-COMPLAINTS</a:t>
            </a:r>
            <a:endParaRPr lang="x-none" altLang="en-US"/>
          </a:p>
        </p:txBody>
      </p:sp>
      <p:pic>
        <p:nvPicPr>
          <p:cNvPr id="5" name="Picture 4" descr="cha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143000"/>
            <a:ext cx="3346450" cy="2510155"/>
          </a:xfrm>
          <a:prstGeom prst="rect">
            <a:avLst/>
          </a:prstGeom>
        </p:spPr>
      </p:pic>
      <p:pic>
        <p:nvPicPr>
          <p:cNvPr id="6" name="Picture 5" descr="decis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143000"/>
            <a:ext cx="3021965" cy="23507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08063" y="3839210"/>
            <a:ext cx="268795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 b="1"/>
              <a:t>GRAFIK KELUHAN</a:t>
            </a:r>
            <a:endParaRPr lang="x-none" altLang="en-US" sz="2000" b="1"/>
          </a:p>
        </p:txBody>
      </p:sp>
      <p:sp>
        <p:nvSpPr>
          <p:cNvPr id="8" name="Text Box 7"/>
          <p:cNvSpPr txBox="1"/>
          <p:nvPr/>
        </p:nvSpPr>
        <p:spPr>
          <a:xfrm>
            <a:off x="4879340" y="3839210"/>
            <a:ext cx="378206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800" b="1"/>
              <a:t>PENGAMBILAN KEPUTUSAN </a:t>
            </a:r>
            <a:endParaRPr lang="x-none" altLang="en-US" sz="1800" b="1"/>
          </a:p>
          <a:p>
            <a:r>
              <a:rPr lang="x-none" altLang="en-US" sz="1800" b="1"/>
              <a:t>PEMERINTAHAN</a:t>
            </a:r>
            <a:endParaRPr lang="x-none" altLang="en-US" sz="18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FITUR E-COMPLAINTS</a:t>
            </a:r>
            <a:endParaRPr lang="en-US"/>
          </a:p>
        </p:txBody>
      </p:sp>
      <p:pic>
        <p:nvPicPr>
          <p:cNvPr id="4" name="Picture 3" descr="notification-fla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286000"/>
            <a:ext cx="2242820" cy="22428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371600" y="4953000"/>
            <a:ext cx="170053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/>
              <a:t>PEMBERITAHUAN </a:t>
            </a:r>
            <a:endParaRPr lang="x-none" altLang="en-US" b="1"/>
          </a:p>
          <a:p>
            <a:r>
              <a:rPr lang="x-none" altLang="en-US" b="1"/>
              <a:t>DINAS TERKAIT</a:t>
            </a:r>
            <a:endParaRPr lang="x-none" altLang="en-US" b="1"/>
          </a:p>
        </p:txBody>
      </p:sp>
      <p:pic>
        <p:nvPicPr>
          <p:cNvPr id="6" name="Picture 5" descr="wpid-Photo-201405250819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752600"/>
            <a:ext cx="2981325" cy="297942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701030" y="5029200"/>
            <a:ext cx="172847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/>
              <a:t>ANALISIS KINERJA</a:t>
            </a:r>
            <a:endParaRPr lang="x-none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THANKS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arnppt.com">
  <a:themeElements>
    <a:clrScheme name="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B6B6B"/>
      </a:accent6>
      <a:hlink>
        <a:srgbClr val="0033CC"/>
      </a:hlink>
      <a:folHlink>
        <a:srgbClr val="B4B4B4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B6B6B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C64"/>
        </a:lt1>
        <a:dk2>
          <a:srgbClr val="FFFFFF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CDCDC"/>
        </a:accent4>
        <a:accent5>
          <a:srgbClr val="AACBE2"/>
        </a:accent5>
        <a:accent6>
          <a:srgbClr val="6B6B6B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B6B6B"/>
        </a:accent6>
        <a:hlink>
          <a:srgbClr val="0033CC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learnppt.com</Template>
  <TotalTime>0</TotalTime>
  <Words>536</Words>
  <Application>Kingsoft Office WPP</Application>
  <PresentationFormat>On-screen Show</PresentationFormat>
  <Paragraphs>40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learnppt.com</vt:lpstr>
      <vt:lpstr>Complaint for Rain City</vt:lpstr>
      <vt:lpstr>PowerPoint 演示文稿</vt:lpstr>
      <vt:lpstr>Contents</vt:lpstr>
      <vt:lpstr>Headline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learnppt.com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Pack Name</dc:title>
  <dc:creator>David Tracy</dc:creator>
  <dc:subject>learnppt.com</dc:subject>
  <cp:lastModifiedBy>ihsanarifr</cp:lastModifiedBy>
  <cp:revision>61</cp:revision>
  <dcterms:created xsi:type="dcterms:W3CDTF">2016-04-20T12:57:40Z</dcterms:created>
  <dcterms:modified xsi:type="dcterms:W3CDTF">2016-04-20T12:57:40Z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1033-10.1.0.5503</vt:lpwstr>
  </property>
</Properties>
</file>