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E92FD7-54D6-4C17-9ADE-4CAC3FED8CE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26B-47C3-4228-95D8-26F1DA60E95E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204-DD9D-4D3B-A113-0B53FAB380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26B-47C3-4228-95D8-26F1DA60E95E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204-DD9D-4D3B-A113-0B53FAB3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26B-47C3-4228-95D8-26F1DA60E95E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204-DD9D-4D3B-A113-0B53FAB3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26B-47C3-4228-95D8-26F1DA60E95E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204-DD9D-4D3B-A113-0B53FAB3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26B-47C3-4228-95D8-26F1DA60E95E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204-DD9D-4D3B-A113-0B53FAB380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7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26B-47C3-4228-95D8-26F1DA60E95E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204-DD9D-4D3B-A113-0B53FAB3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7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26B-47C3-4228-95D8-26F1DA60E95E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204-DD9D-4D3B-A113-0B53FAB3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6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26B-47C3-4228-95D8-26F1DA60E95E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204-DD9D-4D3B-A113-0B53FAB3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26B-47C3-4228-95D8-26F1DA60E95E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204-DD9D-4D3B-A113-0B53FAB3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5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43C26B-47C3-4228-95D8-26F1DA60E95E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204-DD9D-4D3B-A113-0B53FAB3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26B-47C3-4228-95D8-26F1DA60E95E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204-DD9D-4D3B-A113-0B53FAB3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43C26B-47C3-4228-95D8-26F1DA60E95E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204-DD9D-4D3B-A113-0B53FAB380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5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Praktikum</a:t>
            </a:r>
            <a:r>
              <a:rPr lang="en-US" dirty="0" smtClean="0"/>
              <a:t> 5 &amp;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Doubly Linked List, Stack,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7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Linked List vs 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4" y="1690688"/>
            <a:ext cx="5620398" cy="438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43" y="1690688"/>
            <a:ext cx="5138109" cy="16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9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Doubly Linked List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1713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…………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node </a:t>
            </a:r>
            <a:r>
              <a:rPr lang="en-US" dirty="0" err="1" smtClean="0"/>
              <a:t>NODE</a:t>
            </a:r>
            <a:r>
              <a:rPr lang="en-US" dirty="0" smtClean="0"/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81398" y="3721995"/>
            <a:ext cx="1360333" cy="92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80355" y="3721994"/>
            <a:ext cx="605307" cy="9272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41732" y="3721994"/>
            <a:ext cx="605307" cy="927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321812" y="2498500"/>
            <a:ext cx="386366" cy="3374265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8197399" y="4172755"/>
            <a:ext cx="804930" cy="476518"/>
          </a:xfrm>
          <a:prstGeom prst="bentConnector3">
            <a:avLst>
              <a:gd name="adj1" fmla="val 1012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10625066" y="4110396"/>
            <a:ext cx="576330" cy="463640"/>
          </a:xfrm>
          <a:prstGeom prst="bentConnector3">
            <a:avLst>
              <a:gd name="adj1" fmla="val 9916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95977" y="3816301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47039" y="377321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49656" y="45570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34335" y="45022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564933" y="1825625"/>
            <a:ext cx="40171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0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Ubah</a:t>
            </a:r>
            <a:r>
              <a:rPr lang="en-US" sz="4800" dirty="0" smtClean="0"/>
              <a:t> code single linked list </a:t>
            </a:r>
            <a:r>
              <a:rPr lang="en-US" sz="4800" dirty="0" err="1" smtClean="0"/>
              <a:t>menjadi</a:t>
            </a:r>
            <a:r>
              <a:rPr lang="en-US" sz="4800" dirty="0" smtClean="0"/>
              <a:t> double linked list!</a:t>
            </a:r>
            <a:endParaRPr lang="en-US" sz="4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Latihan</a:t>
            </a:r>
            <a:r>
              <a:rPr lang="en-US" sz="6000" dirty="0" smtClean="0"/>
              <a:t> </a:t>
            </a:r>
            <a:r>
              <a:rPr lang="en-US" sz="6000" dirty="0" err="1" smtClean="0"/>
              <a:t>Kontes</a:t>
            </a:r>
            <a:r>
              <a:rPr lang="en-US" sz="6000" dirty="0" smtClean="0"/>
              <a:t> </a:t>
            </a:r>
            <a:r>
              <a:rPr lang="en-US" sz="6000" dirty="0" err="1"/>
              <a:t>Kuliah</a:t>
            </a:r>
            <a:r>
              <a:rPr lang="en-US" sz="6000" dirty="0"/>
              <a:t> </a:t>
            </a:r>
            <a:r>
              <a:rPr lang="en-US" sz="6000" dirty="0" err="1"/>
              <a:t>Tugas</a:t>
            </a:r>
            <a:r>
              <a:rPr lang="en-US" sz="6000" dirty="0"/>
              <a:t> 3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0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Stack : Last In First Out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Implementasi</a:t>
            </a:r>
            <a:r>
              <a:rPr lang="en-US" dirty="0" smtClean="0"/>
              <a:t> Stack :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STL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(http://www.cplusplus.com/reference/stack/stack/)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817" y="1931379"/>
            <a:ext cx="2150771" cy="41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0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push(</a:t>
            </a:r>
            <a:r>
              <a:rPr lang="en-US" dirty="0" err="1" smtClean="0"/>
              <a:t>objek</a:t>
            </a:r>
            <a:r>
              <a:rPr lang="en-US" dirty="0" smtClean="0"/>
              <a:t>) :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Stack </a:t>
            </a:r>
          </a:p>
          <a:p>
            <a:r>
              <a:rPr lang="en-US" dirty="0" smtClean="0"/>
              <a:t>pop() :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top() :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empty() : </a:t>
            </a:r>
            <a:r>
              <a:rPr lang="en-US" dirty="0" err="1" smtClean="0"/>
              <a:t>memeriksa</a:t>
            </a:r>
            <a:r>
              <a:rPr lang="en-US" dirty="0" smtClean="0"/>
              <a:t> Stack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size() : </a:t>
            </a:r>
            <a:r>
              <a:rPr lang="en-US" dirty="0" err="1" smtClean="0"/>
              <a:t>ukuran</a:t>
            </a:r>
            <a:r>
              <a:rPr lang="en-US" dirty="0" smtClean="0"/>
              <a:t> stack </a:t>
            </a:r>
          </a:p>
          <a:p>
            <a:r>
              <a:rPr lang="en-US" dirty="0" smtClean="0"/>
              <a:t>full() : </a:t>
            </a:r>
            <a:r>
              <a:rPr lang="en-US" dirty="0" err="1" smtClean="0"/>
              <a:t>memeriksa</a:t>
            </a:r>
            <a:r>
              <a:rPr lang="en-US" dirty="0" smtClean="0"/>
              <a:t> Stack </a:t>
            </a:r>
            <a:r>
              <a:rPr lang="en-US" dirty="0" err="1" smtClean="0"/>
              <a:t>penuh</a:t>
            </a:r>
            <a:r>
              <a:rPr lang="en-US" dirty="0" smtClean="0"/>
              <a:t> (in array)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2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Kerjakan</a:t>
            </a:r>
            <a:r>
              <a:rPr lang="en-US" sz="6600" dirty="0" smtClean="0"/>
              <a:t> </a:t>
            </a:r>
            <a:r>
              <a:rPr lang="en-US" sz="6600" dirty="0" err="1" smtClean="0"/>
              <a:t>Latihan</a:t>
            </a:r>
            <a:r>
              <a:rPr lang="en-US" sz="6600" dirty="0" smtClean="0"/>
              <a:t> </a:t>
            </a:r>
            <a:r>
              <a:rPr lang="en-US" sz="6600" dirty="0" err="1" smtClean="0"/>
              <a:t>Praktikum</a:t>
            </a:r>
            <a:r>
              <a:rPr lang="en-US" sz="6600" dirty="0" smtClean="0"/>
              <a:t> Postfix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34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146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Praktikum 5 &amp; 6</vt:lpstr>
      <vt:lpstr>Single Linked List vs Doubly Linked List</vt:lpstr>
      <vt:lpstr>Complete Doubly Linked List Code!</vt:lpstr>
      <vt:lpstr>Ubah code single linked list menjadi double linked list!</vt:lpstr>
      <vt:lpstr>Latihan Kontes Kuliah Tugas 3 </vt:lpstr>
      <vt:lpstr>Stack</vt:lpstr>
      <vt:lpstr>Operasi Dasar Stack</vt:lpstr>
      <vt:lpstr>Kerjakan Latihan Praktikum Postfix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5 &amp; 6</dc:title>
  <dc:creator>user</dc:creator>
  <cp:lastModifiedBy>user</cp:lastModifiedBy>
  <cp:revision>5</cp:revision>
  <dcterms:created xsi:type="dcterms:W3CDTF">2015-07-11T01:16:32Z</dcterms:created>
  <dcterms:modified xsi:type="dcterms:W3CDTF">2015-07-11T01:48:31Z</dcterms:modified>
</cp:coreProperties>
</file>