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87" r:id="rId4"/>
    <p:sldId id="305" r:id="rId5"/>
    <p:sldId id="272" r:id="rId6"/>
    <p:sldId id="273" r:id="rId7"/>
    <p:sldId id="307" r:id="rId8"/>
    <p:sldId id="308" r:id="rId9"/>
    <p:sldId id="276" r:id="rId10"/>
    <p:sldId id="280" r:id="rId11"/>
    <p:sldId id="289" r:id="rId12"/>
    <p:sldId id="306" r:id="rId13"/>
    <p:sldId id="281" r:id="rId14"/>
    <p:sldId id="290" r:id="rId15"/>
    <p:sldId id="293" r:id="rId16"/>
    <p:sldId id="294" r:id="rId17"/>
    <p:sldId id="268" r:id="rId1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406B7A"/>
    <a:srgbClr val="723E19"/>
    <a:srgbClr val="9AC5CE"/>
    <a:srgbClr val="2E5774"/>
    <a:srgbClr val="78912A"/>
    <a:srgbClr val="2E5870"/>
    <a:srgbClr val="F99B1D"/>
    <a:srgbClr val="00A9A6"/>
    <a:srgbClr val="A4C5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D7D3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rgbClr val="ED7D31"/>
                </a:solidFill>
              </a:rPr>
              <a:t>Rumah</a:t>
            </a:r>
            <a:r>
              <a:rPr lang="en-US" dirty="0">
                <a:solidFill>
                  <a:srgbClr val="ED7D31"/>
                </a:solidFill>
              </a:rPr>
              <a:t> </a:t>
            </a:r>
            <a:r>
              <a:rPr lang="en-US" dirty="0" err="1">
                <a:solidFill>
                  <a:srgbClr val="ED7D31"/>
                </a:solidFill>
              </a:rPr>
              <a:t>Tangga</a:t>
            </a:r>
            <a:r>
              <a:rPr lang="en-US" dirty="0">
                <a:solidFill>
                  <a:srgbClr val="ED7D31"/>
                </a:solidFill>
              </a:rPr>
              <a:t> </a:t>
            </a:r>
            <a:r>
              <a:rPr lang="en-US" dirty="0" err="1" smtClean="0">
                <a:solidFill>
                  <a:srgbClr val="ED7D31"/>
                </a:solidFill>
              </a:rPr>
              <a:t>Pertanian</a:t>
            </a:r>
            <a:endParaRPr lang="id-ID" dirty="0" smtClean="0">
              <a:solidFill>
                <a:srgbClr val="ED7D31"/>
              </a:solidFill>
            </a:endParaRPr>
          </a:p>
          <a:p>
            <a:pPr>
              <a:defRPr>
                <a:solidFill>
                  <a:srgbClr val="ED7D31"/>
                </a:solidFill>
              </a:defRPr>
            </a:pPr>
            <a:r>
              <a:rPr lang="id-ID" sz="1200" dirty="0" smtClean="0">
                <a:solidFill>
                  <a:srgbClr val="ED7D31"/>
                </a:solidFill>
              </a:rPr>
              <a:t>(sensus pertanian 2003)</a:t>
            </a:r>
            <a:endParaRPr lang="en-US" sz="1200" dirty="0">
              <a:solidFill>
                <a:srgbClr val="ED7D3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D7D31"/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Rumah Tangga Pertanian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E1-45DD-869B-36029143926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E1-45DD-869B-36029143926E}"/>
              </c:ext>
            </c:extLst>
          </c:dPt>
          <c:cat>
            <c:strRef>
              <c:f>Sheet1!$A$2:$A$3</c:f>
              <c:strCache>
                <c:ptCount val="2"/>
                <c:pt idx="0">
                  <c:v>Peternakan</c:v>
                </c:pt>
                <c:pt idx="1">
                  <c:v>Lainnya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22.63</c:v>
                </c:pt>
                <c:pt idx="1">
                  <c:v>77.37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18-45CF-9C9A-7ED9B4C4CD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D7D31"/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41A716-32A1-484F-B5AE-36EEBA3EAEE7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83D64CD-F9C8-445B-A26B-916EDABC9544}">
      <dgm:prSet phldrT="[Text]"/>
      <dgm:spPr/>
      <dgm:t>
        <a:bodyPr/>
        <a:lstStyle/>
        <a:p>
          <a:r>
            <a:rPr lang="id-ID" dirty="0" smtClean="0"/>
            <a:t>Keberhasilan Peternakan</a:t>
          </a:r>
          <a:endParaRPr lang="en-US" dirty="0"/>
        </a:p>
      </dgm:t>
    </dgm:pt>
    <dgm:pt modelId="{1266482F-9AE7-4A78-BED8-1ED299D31277}" type="parTrans" cxnId="{79FFF7E2-B145-4F29-921E-7E4CBDF8E7FB}">
      <dgm:prSet/>
      <dgm:spPr/>
      <dgm:t>
        <a:bodyPr/>
        <a:lstStyle/>
        <a:p>
          <a:endParaRPr lang="en-US"/>
        </a:p>
      </dgm:t>
    </dgm:pt>
    <dgm:pt modelId="{32959730-BD13-476A-985F-D1EC250B1C22}" type="sibTrans" cxnId="{79FFF7E2-B145-4F29-921E-7E4CBDF8E7FB}">
      <dgm:prSet/>
      <dgm:spPr/>
      <dgm:t>
        <a:bodyPr/>
        <a:lstStyle/>
        <a:p>
          <a:endParaRPr lang="en-US"/>
        </a:p>
      </dgm:t>
    </dgm:pt>
    <dgm:pt modelId="{940DC410-3766-45A2-9F02-F99F2D285009}">
      <dgm:prSet phldrT="[Text]"/>
      <dgm:spPr/>
      <dgm:t>
        <a:bodyPr/>
        <a:lstStyle/>
        <a:p>
          <a:r>
            <a:rPr lang="id-ID" dirty="0" smtClean="0"/>
            <a:t>Efisiensi Produksi</a:t>
          </a:r>
          <a:endParaRPr lang="en-US" dirty="0"/>
        </a:p>
      </dgm:t>
    </dgm:pt>
    <dgm:pt modelId="{F0F991BC-0126-4075-8BFA-7E8D0DA38755}" type="parTrans" cxnId="{95595DAF-3099-4B8F-9E2B-68974C796565}">
      <dgm:prSet/>
      <dgm:spPr/>
      <dgm:t>
        <a:bodyPr/>
        <a:lstStyle/>
        <a:p>
          <a:endParaRPr lang="en-US"/>
        </a:p>
      </dgm:t>
    </dgm:pt>
    <dgm:pt modelId="{F7E1FF36-7721-4E77-BC06-CE37A78A3FD4}" type="sibTrans" cxnId="{95595DAF-3099-4B8F-9E2B-68974C796565}">
      <dgm:prSet/>
      <dgm:spPr/>
      <dgm:t>
        <a:bodyPr/>
        <a:lstStyle/>
        <a:p>
          <a:endParaRPr lang="en-US"/>
        </a:p>
      </dgm:t>
    </dgm:pt>
    <dgm:pt modelId="{E07E95EC-F4C8-4B6D-BDB6-701407885E41}">
      <dgm:prSet phldrT="[Text]" custT="1"/>
      <dgm:spPr/>
      <dgm:t>
        <a:bodyPr/>
        <a:lstStyle/>
        <a:p>
          <a:r>
            <a:rPr lang="id-ID" sz="1800" dirty="0" smtClean="0"/>
            <a:t>Pakan yang </a:t>
          </a:r>
          <a:br>
            <a:rPr lang="id-ID" sz="1800" dirty="0" smtClean="0"/>
          </a:br>
          <a:r>
            <a:rPr lang="id-ID" sz="1800" dirty="0" smtClean="0"/>
            <a:t>berkualitas dan kuantitas memadai</a:t>
          </a:r>
          <a:endParaRPr lang="en-US" sz="1800" dirty="0"/>
        </a:p>
      </dgm:t>
    </dgm:pt>
    <dgm:pt modelId="{5B0C36AC-AE39-439D-A50B-B4993A07AF53}" type="parTrans" cxnId="{A59F57EB-BD18-4BED-A8AE-AE539FB8A393}">
      <dgm:prSet/>
      <dgm:spPr/>
      <dgm:t>
        <a:bodyPr/>
        <a:lstStyle/>
        <a:p>
          <a:endParaRPr lang="en-US"/>
        </a:p>
      </dgm:t>
    </dgm:pt>
    <dgm:pt modelId="{0091600C-C0E8-4050-9839-6DA99EA1AF58}" type="sibTrans" cxnId="{A59F57EB-BD18-4BED-A8AE-AE539FB8A393}">
      <dgm:prSet/>
      <dgm:spPr/>
      <dgm:t>
        <a:bodyPr/>
        <a:lstStyle/>
        <a:p>
          <a:endParaRPr lang="en-US"/>
        </a:p>
      </dgm:t>
    </dgm:pt>
    <dgm:pt modelId="{6C494405-2898-4421-98C2-0712FA4E83C7}">
      <dgm:prSet phldrT="[Text]" custT="1"/>
      <dgm:spPr/>
      <dgm:t>
        <a:bodyPr/>
        <a:lstStyle/>
        <a:p>
          <a:r>
            <a:rPr lang="id-ID" sz="1800" dirty="0" smtClean="0"/>
            <a:t>Meningkatkan kualitas dan kuantitas </a:t>
          </a:r>
          <a:br>
            <a:rPr lang="id-ID" sz="1800" dirty="0" smtClean="0"/>
          </a:br>
          <a:r>
            <a:rPr lang="id-ID" sz="1800" dirty="0" smtClean="0"/>
            <a:t>hewan</a:t>
          </a:r>
          <a:endParaRPr lang="en-US" sz="1800" dirty="0"/>
        </a:p>
      </dgm:t>
    </dgm:pt>
    <dgm:pt modelId="{3F97752A-5AEB-4F39-83D7-7EB4D2F33124}" type="parTrans" cxnId="{1F99AD8F-4A10-477D-B140-FF756A018252}">
      <dgm:prSet/>
      <dgm:spPr/>
      <dgm:t>
        <a:bodyPr/>
        <a:lstStyle/>
        <a:p>
          <a:endParaRPr lang="en-US"/>
        </a:p>
      </dgm:t>
    </dgm:pt>
    <dgm:pt modelId="{8A8FE421-FC57-413E-B3F5-169BB126919C}" type="sibTrans" cxnId="{1F99AD8F-4A10-477D-B140-FF756A018252}">
      <dgm:prSet/>
      <dgm:spPr/>
      <dgm:t>
        <a:bodyPr/>
        <a:lstStyle/>
        <a:p>
          <a:endParaRPr lang="en-US"/>
        </a:p>
      </dgm:t>
    </dgm:pt>
    <dgm:pt modelId="{4761345F-1BAE-47F6-9090-832629F3E294}">
      <dgm:prSet phldrT="[Text]" custT="1"/>
      <dgm:spPr/>
      <dgm:t>
        <a:bodyPr/>
        <a:lstStyle/>
        <a:p>
          <a:r>
            <a:rPr lang="id-ID" sz="1800" dirty="0" smtClean="0"/>
            <a:t>Kandungan energi dan nutrisi lainnya seimbang</a:t>
          </a:r>
          <a:endParaRPr lang="en-US" sz="1800" dirty="0"/>
        </a:p>
      </dgm:t>
    </dgm:pt>
    <dgm:pt modelId="{E2E0BA91-CE0F-4735-9D37-0B6AFF9648FD}" type="parTrans" cxnId="{6F69771B-ACDF-46AB-8695-E0E8030AA4E5}">
      <dgm:prSet/>
      <dgm:spPr/>
      <dgm:t>
        <a:bodyPr/>
        <a:lstStyle/>
        <a:p>
          <a:endParaRPr lang="en-US"/>
        </a:p>
      </dgm:t>
    </dgm:pt>
    <dgm:pt modelId="{B74DBEA2-50D8-459E-BBB9-F54CB5EC7D8B}" type="sibTrans" cxnId="{6F69771B-ACDF-46AB-8695-E0E8030AA4E5}">
      <dgm:prSet/>
      <dgm:spPr/>
      <dgm:t>
        <a:bodyPr/>
        <a:lstStyle/>
        <a:p>
          <a:endParaRPr lang="en-US"/>
        </a:p>
      </dgm:t>
    </dgm:pt>
    <dgm:pt modelId="{448539BD-88CC-4C10-9018-0407A9368F31}" type="pres">
      <dgm:prSet presAssocID="{8E41A716-32A1-484F-B5AE-36EEBA3EAEE7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F2A7D72-CA8C-41EF-A105-8416F21004C1}" type="pres">
      <dgm:prSet presAssocID="{083D64CD-F9C8-445B-A26B-916EDABC9544}" presName="Accent1" presStyleCnt="0"/>
      <dgm:spPr/>
    </dgm:pt>
    <dgm:pt modelId="{6209DBD2-2304-4543-A2B6-0546CAD22388}" type="pres">
      <dgm:prSet presAssocID="{083D64CD-F9C8-445B-A26B-916EDABC9544}" presName="Accent" presStyleLbl="node1" presStyleIdx="0" presStyleCnt="5" custAng="3856963" custLinFactNeighborX="37410" custLinFactNeighborY="16742"/>
      <dgm:spPr/>
    </dgm:pt>
    <dgm:pt modelId="{950E8147-6D92-4BD8-8857-CEF262CA9DAA}" type="pres">
      <dgm:prSet presAssocID="{083D64CD-F9C8-445B-A26B-916EDABC9544}" presName="Parent1" presStyleLbl="revTx" presStyleIdx="0" presStyleCnt="5" custLinFactNeighborX="62711" custLinFactNeighborY="5624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2B5095-0A0C-44E4-9E03-259F9A7FE402}" type="pres">
      <dgm:prSet presAssocID="{940DC410-3766-45A2-9F02-F99F2D285009}" presName="Accent2" presStyleCnt="0"/>
      <dgm:spPr/>
    </dgm:pt>
    <dgm:pt modelId="{A522B15B-2B9D-4947-9061-ED0C8C92B8BB}" type="pres">
      <dgm:prSet presAssocID="{940DC410-3766-45A2-9F02-F99F2D285009}" presName="Accent" presStyleLbl="node1" presStyleIdx="1" presStyleCnt="5"/>
      <dgm:spPr>
        <a:solidFill>
          <a:schemeClr val="accent6">
            <a:lumMod val="60000"/>
            <a:lumOff val="40000"/>
          </a:schemeClr>
        </a:solidFill>
      </dgm:spPr>
    </dgm:pt>
    <dgm:pt modelId="{2464C228-5A2A-4FD9-AC99-4FF8EC0D93F7}" type="pres">
      <dgm:prSet presAssocID="{940DC410-3766-45A2-9F02-F99F2D285009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7FA0CF-4FED-4B81-B8C0-B65F6A9197E0}" type="pres">
      <dgm:prSet presAssocID="{E07E95EC-F4C8-4B6D-BDB6-701407885E41}" presName="Accent3" presStyleCnt="0"/>
      <dgm:spPr/>
    </dgm:pt>
    <dgm:pt modelId="{362452A1-2827-407F-A2B8-F23CE987F696}" type="pres">
      <dgm:prSet presAssocID="{E07E95EC-F4C8-4B6D-BDB6-701407885E41}" presName="Accent" presStyleLbl="node1" presStyleIdx="2" presStyleCnt="5" custAng="19610443" custScaleX="103113" custScaleY="97861" custLinFactNeighborX="12233" custLinFactNeighborY="741"/>
      <dgm:spPr>
        <a:solidFill>
          <a:schemeClr val="tx1">
            <a:lumMod val="50000"/>
            <a:lumOff val="50000"/>
          </a:schemeClr>
        </a:solidFill>
      </dgm:spPr>
    </dgm:pt>
    <dgm:pt modelId="{88E0E7A0-CB69-45CA-983F-828BA75C140A}" type="pres">
      <dgm:prSet presAssocID="{E07E95EC-F4C8-4B6D-BDB6-701407885E41}" presName="Parent3" presStyleLbl="revTx" presStyleIdx="2" presStyleCnt="5" custScaleX="108912" custScaleY="91277" custLinFactNeighborX="20202" custLinFactNeighborY="902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423138-0960-4EDD-ADDF-E1C4A9A338D2}" type="pres">
      <dgm:prSet presAssocID="{4761345F-1BAE-47F6-9090-832629F3E294}" presName="Accent4" presStyleCnt="0"/>
      <dgm:spPr/>
    </dgm:pt>
    <dgm:pt modelId="{A8884F90-FF08-4168-A26F-56D5943CA5BD}" type="pres">
      <dgm:prSet presAssocID="{4761345F-1BAE-47F6-9090-832629F3E294}" presName="Accent" presStyleLbl="node1" presStyleIdx="3" presStyleCnt="5" custAng="13442531" custLinFactX="5045" custLinFactNeighborX="100000" custLinFactNeighborY="-19612"/>
      <dgm:spPr/>
    </dgm:pt>
    <dgm:pt modelId="{AE5211D3-E7BA-4A1C-A3BE-0B3B332CF55D}" type="pres">
      <dgm:prSet presAssocID="{4761345F-1BAE-47F6-9090-832629F3E294}" presName="Parent4" presStyleLbl="revTx" presStyleIdx="3" presStyleCnt="5" custLinFactX="87313" custLinFactNeighborX="100000" custLinFactNeighborY="-6490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F10A17-F8E6-4A94-AA59-2046E03DE99D}" type="pres">
      <dgm:prSet presAssocID="{6C494405-2898-4421-98C2-0712FA4E83C7}" presName="Accent5" presStyleCnt="0"/>
      <dgm:spPr/>
    </dgm:pt>
    <dgm:pt modelId="{F06D06FA-27C2-44D8-AA12-262BA8E00E97}" type="pres">
      <dgm:prSet presAssocID="{6C494405-2898-4421-98C2-0712FA4E83C7}" presName="Accent" presStyleLbl="node1" presStyleIdx="4" presStyleCnt="5" custAng="15727301" custLinFactX="41923" custLinFactY="-56198" custLinFactNeighborX="100000" custLinFactNeighborY="-100000"/>
      <dgm:spPr>
        <a:solidFill>
          <a:srgbClr val="FF6600"/>
        </a:solidFill>
      </dgm:spPr>
    </dgm:pt>
    <dgm:pt modelId="{80A417BA-8B6C-4B1D-8957-DEF2A83DEA79}" type="pres">
      <dgm:prSet presAssocID="{6C494405-2898-4421-98C2-0712FA4E83C7}" presName="Parent5" presStyleLbl="revTx" presStyleIdx="4" presStyleCnt="5" custScaleX="137512" custLinFactX="100000" custLinFactY="-200000" custLinFactNeighborX="118754" custLinFactNeighborY="-26467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69771B-ACDF-46AB-8695-E0E8030AA4E5}" srcId="{8E41A716-32A1-484F-B5AE-36EEBA3EAEE7}" destId="{4761345F-1BAE-47F6-9090-832629F3E294}" srcOrd="3" destOrd="0" parTransId="{E2E0BA91-CE0F-4735-9D37-0B6AFF9648FD}" sibTransId="{B74DBEA2-50D8-459E-BBB9-F54CB5EC7D8B}"/>
    <dgm:cxn modelId="{E16C7FD5-8D75-479C-9009-DC571BCCBA43}" type="presOf" srcId="{083D64CD-F9C8-445B-A26B-916EDABC9544}" destId="{950E8147-6D92-4BD8-8857-CEF262CA9DAA}" srcOrd="0" destOrd="0" presId="urn:microsoft.com/office/officeart/2009/layout/CircleArrowProcess"/>
    <dgm:cxn modelId="{95595DAF-3099-4B8F-9E2B-68974C796565}" srcId="{8E41A716-32A1-484F-B5AE-36EEBA3EAEE7}" destId="{940DC410-3766-45A2-9F02-F99F2D285009}" srcOrd="1" destOrd="0" parTransId="{F0F991BC-0126-4075-8BFA-7E8D0DA38755}" sibTransId="{F7E1FF36-7721-4E77-BC06-CE37A78A3FD4}"/>
    <dgm:cxn modelId="{5F0E7D19-603D-4F8C-A72A-C1DAF12E1216}" type="presOf" srcId="{6C494405-2898-4421-98C2-0712FA4E83C7}" destId="{80A417BA-8B6C-4B1D-8957-DEF2A83DEA79}" srcOrd="0" destOrd="0" presId="urn:microsoft.com/office/officeart/2009/layout/CircleArrowProcess"/>
    <dgm:cxn modelId="{A59F57EB-BD18-4BED-A8AE-AE539FB8A393}" srcId="{8E41A716-32A1-484F-B5AE-36EEBA3EAEE7}" destId="{E07E95EC-F4C8-4B6D-BDB6-701407885E41}" srcOrd="2" destOrd="0" parTransId="{5B0C36AC-AE39-439D-A50B-B4993A07AF53}" sibTransId="{0091600C-C0E8-4050-9839-6DA99EA1AF58}"/>
    <dgm:cxn modelId="{585983CC-2E8B-49DE-8D38-079837BAD86C}" type="presOf" srcId="{940DC410-3766-45A2-9F02-F99F2D285009}" destId="{2464C228-5A2A-4FD9-AC99-4FF8EC0D93F7}" srcOrd="0" destOrd="0" presId="urn:microsoft.com/office/officeart/2009/layout/CircleArrowProcess"/>
    <dgm:cxn modelId="{D3FC2ABA-67B2-465F-A658-CAC52847D33A}" type="presOf" srcId="{8E41A716-32A1-484F-B5AE-36EEBA3EAEE7}" destId="{448539BD-88CC-4C10-9018-0407A9368F31}" srcOrd="0" destOrd="0" presId="urn:microsoft.com/office/officeart/2009/layout/CircleArrowProcess"/>
    <dgm:cxn modelId="{E81136C9-8E6D-4017-961A-64426A01D221}" type="presOf" srcId="{E07E95EC-F4C8-4B6D-BDB6-701407885E41}" destId="{88E0E7A0-CB69-45CA-983F-828BA75C140A}" srcOrd="0" destOrd="0" presId="urn:microsoft.com/office/officeart/2009/layout/CircleArrowProcess"/>
    <dgm:cxn modelId="{1F99AD8F-4A10-477D-B140-FF756A018252}" srcId="{8E41A716-32A1-484F-B5AE-36EEBA3EAEE7}" destId="{6C494405-2898-4421-98C2-0712FA4E83C7}" srcOrd="4" destOrd="0" parTransId="{3F97752A-5AEB-4F39-83D7-7EB4D2F33124}" sibTransId="{8A8FE421-FC57-413E-B3F5-169BB126919C}"/>
    <dgm:cxn modelId="{1BC1CF6D-EDF5-4875-92BB-A500DC5BC9A6}" type="presOf" srcId="{4761345F-1BAE-47F6-9090-832629F3E294}" destId="{AE5211D3-E7BA-4A1C-A3BE-0B3B332CF55D}" srcOrd="0" destOrd="0" presId="urn:microsoft.com/office/officeart/2009/layout/CircleArrowProcess"/>
    <dgm:cxn modelId="{79FFF7E2-B145-4F29-921E-7E4CBDF8E7FB}" srcId="{8E41A716-32A1-484F-B5AE-36EEBA3EAEE7}" destId="{083D64CD-F9C8-445B-A26B-916EDABC9544}" srcOrd="0" destOrd="0" parTransId="{1266482F-9AE7-4A78-BED8-1ED299D31277}" sibTransId="{32959730-BD13-476A-985F-D1EC250B1C22}"/>
    <dgm:cxn modelId="{8B85F697-2AF5-4728-8C8E-5195D049FE6E}" type="presParOf" srcId="{448539BD-88CC-4C10-9018-0407A9368F31}" destId="{3F2A7D72-CA8C-41EF-A105-8416F21004C1}" srcOrd="0" destOrd="0" presId="urn:microsoft.com/office/officeart/2009/layout/CircleArrowProcess"/>
    <dgm:cxn modelId="{D8FEFCC9-7A30-46E9-B257-1F36F3324C2E}" type="presParOf" srcId="{3F2A7D72-CA8C-41EF-A105-8416F21004C1}" destId="{6209DBD2-2304-4543-A2B6-0546CAD22388}" srcOrd="0" destOrd="0" presId="urn:microsoft.com/office/officeart/2009/layout/CircleArrowProcess"/>
    <dgm:cxn modelId="{9DC1E2C3-17EE-4825-836A-7A6500492E8C}" type="presParOf" srcId="{448539BD-88CC-4C10-9018-0407A9368F31}" destId="{950E8147-6D92-4BD8-8857-CEF262CA9DAA}" srcOrd="1" destOrd="0" presId="urn:microsoft.com/office/officeart/2009/layout/CircleArrowProcess"/>
    <dgm:cxn modelId="{2ACFD63A-AE9E-489E-9FA6-E70EE7A4258A}" type="presParOf" srcId="{448539BD-88CC-4C10-9018-0407A9368F31}" destId="{D62B5095-0A0C-44E4-9E03-259F9A7FE402}" srcOrd="2" destOrd="0" presId="urn:microsoft.com/office/officeart/2009/layout/CircleArrowProcess"/>
    <dgm:cxn modelId="{DF26A158-361D-4A79-ACDB-233E8DEF5DCB}" type="presParOf" srcId="{D62B5095-0A0C-44E4-9E03-259F9A7FE402}" destId="{A522B15B-2B9D-4947-9061-ED0C8C92B8BB}" srcOrd="0" destOrd="0" presId="urn:microsoft.com/office/officeart/2009/layout/CircleArrowProcess"/>
    <dgm:cxn modelId="{EBF785D6-2A1E-432C-B92E-2A9DBCD4BA5A}" type="presParOf" srcId="{448539BD-88CC-4C10-9018-0407A9368F31}" destId="{2464C228-5A2A-4FD9-AC99-4FF8EC0D93F7}" srcOrd="3" destOrd="0" presId="urn:microsoft.com/office/officeart/2009/layout/CircleArrowProcess"/>
    <dgm:cxn modelId="{211CC9DD-59EA-4821-9630-A75F89FDD08D}" type="presParOf" srcId="{448539BD-88CC-4C10-9018-0407A9368F31}" destId="{967FA0CF-4FED-4B81-B8C0-B65F6A9197E0}" srcOrd="4" destOrd="0" presId="urn:microsoft.com/office/officeart/2009/layout/CircleArrowProcess"/>
    <dgm:cxn modelId="{E7818F5D-193C-4023-B0E2-F4DAC365B4AD}" type="presParOf" srcId="{967FA0CF-4FED-4B81-B8C0-B65F6A9197E0}" destId="{362452A1-2827-407F-A2B8-F23CE987F696}" srcOrd="0" destOrd="0" presId="urn:microsoft.com/office/officeart/2009/layout/CircleArrowProcess"/>
    <dgm:cxn modelId="{84B68F36-06F9-473B-A341-A84876652EAB}" type="presParOf" srcId="{448539BD-88CC-4C10-9018-0407A9368F31}" destId="{88E0E7A0-CB69-45CA-983F-828BA75C140A}" srcOrd="5" destOrd="0" presId="urn:microsoft.com/office/officeart/2009/layout/CircleArrowProcess"/>
    <dgm:cxn modelId="{448A72DC-AA8F-4ABE-9D5E-AA9FE4EFA5FA}" type="presParOf" srcId="{448539BD-88CC-4C10-9018-0407A9368F31}" destId="{1D423138-0960-4EDD-ADDF-E1C4A9A338D2}" srcOrd="6" destOrd="0" presId="urn:microsoft.com/office/officeart/2009/layout/CircleArrowProcess"/>
    <dgm:cxn modelId="{DCCBBFA7-5858-439E-BC3D-4D4D23E299D7}" type="presParOf" srcId="{1D423138-0960-4EDD-ADDF-E1C4A9A338D2}" destId="{A8884F90-FF08-4168-A26F-56D5943CA5BD}" srcOrd="0" destOrd="0" presId="urn:microsoft.com/office/officeart/2009/layout/CircleArrowProcess"/>
    <dgm:cxn modelId="{ECE604E0-5A3F-4360-B501-095FE8D4FF7C}" type="presParOf" srcId="{448539BD-88CC-4C10-9018-0407A9368F31}" destId="{AE5211D3-E7BA-4A1C-A3BE-0B3B332CF55D}" srcOrd="7" destOrd="0" presId="urn:microsoft.com/office/officeart/2009/layout/CircleArrowProcess"/>
    <dgm:cxn modelId="{BFB7F236-8CDA-4C38-9176-863A0A6446DB}" type="presParOf" srcId="{448539BD-88CC-4C10-9018-0407A9368F31}" destId="{C9F10A17-F8E6-4A94-AA59-2046E03DE99D}" srcOrd="8" destOrd="0" presId="urn:microsoft.com/office/officeart/2009/layout/CircleArrowProcess"/>
    <dgm:cxn modelId="{B34DDC33-BD78-401B-A330-303BED6C19D0}" type="presParOf" srcId="{C9F10A17-F8E6-4A94-AA59-2046E03DE99D}" destId="{F06D06FA-27C2-44D8-AA12-262BA8E00E97}" srcOrd="0" destOrd="0" presId="urn:microsoft.com/office/officeart/2009/layout/CircleArrowProcess"/>
    <dgm:cxn modelId="{2464B930-0F7E-4C75-AD81-2247C22A600B}" type="presParOf" srcId="{448539BD-88CC-4C10-9018-0407A9368F31}" destId="{80A417BA-8B6C-4B1D-8957-DEF2A83DEA79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5F35BF-B302-428F-A63E-997B7E661C37}" type="doc">
      <dgm:prSet loTypeId="urn:microsoft.com/office/officeart/2011/layout/Circle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5662673-9EFB-4F11-838C-2A38ABEEC108}">
      <dgm:prSet phldrT="[Text]" custT="1"/>
      <dgm:spPr>
        <a:solidFill>
          <a:schemeClr val="bg1"/>
        </a:solidFill>
      </dgm:spPr>
      <dgm:t>
        <a:bodyPr/>
        <a:lstStyle/>
        <a:p>
          <a:pPr marL="0" indent="0" algn="ctr"/>
          <a:endParaRPr lang="id-ID" sz="1600" dirty="0" smtClean="0">
            <a:latin typeface="+mn-lt"/>
          </a:endParaRPr>
        </a:p>
        <a:p>
          <a:pPr marL="0" indent="0" algn="ctr"/>
          <a:endParaRPr lang="id-ID" sz="1600" dirty="0" smtClean="0">
            <a:latin typeface="+mn-lt"/>
          </a:endParaRPr>
        </a:p>
        <a:p>
          <a:pPr marL="0" indent="0" algn="ctr"/>
          <a:endParaRPr lang="id-ID" sz="1600" dirty="0" smtClean="0">
            <a:latin typeface="+mn-lt"/>
          </a:endParaRPr>
        </a:p>
        <a:p>
          <a:pPr marL="0" indent="0" algn="ctr"/>
          <a:r>
            <a:rPr lang="id-ID" sz="1600" dirty="0" smtClean="0">
              <a:latin typeface="+mn-lt"/>
            </a:rPr>
            <a:t>Biaya pakan merupakan biaya tertinggi</a:t>
          </a:r>
          <a:endParaRPr lang="en-US" sz="1600" dirty="0">
            <a:latin typeface="+mn-lt"/>
          </a:endParaRPr>
        </a:p>
      </dgm:t>
    </dgm:pt>
    <dgm:pt modelId="{CF323148-4F22-4B04-B384-10032335B663}" type="parTrans" cxnId="{DDBBD01D-BA19-4871-80AB-D045A7BE1E7A}">
      <dgm:prSet/>
      <dgm:spPr/>
      <dgm:t>
        <a:bodyPr/>
        <a:lstStyle/>
        <a:p>
          <a:endParaRPr lang="en-US"/>
        </a:p>
      </dgm:t>
    </dgm:pt>
    <dgm:pt modelId="{F2B969C2-F71C-4312-94E0-DDC220552586}" type="sibTrans" cxnId="{DDBBD01D-BA19-4871-80AB-D045A7BE1E7A}">
      <dgm:prSet/>
      <dgm:spPr/>
      <dgm:t>
        <a:bodyPr/>
        <a:lstStyle/>
        <a:p>
          <a:endParaRPr lang="en-US"/>
        </a:p>
      </dgm:t>
    </dgm:pt>
    <dgm:pt modelId="{2AD6B07C-EF99-4A2A-B890-378403D24A30}">
      <dgm:prSet phldrT="[Text]"/>
      <dgm:spPr/>
      <dgm:t>
        <a:bodyPr/>
        <a:lstStyle/>
        <a:p>
          <a:r>
            <a:rPr lang="id-ID" dirty="0" smtClean="0"/>
            <a:t>Biaya harus ditekan</a:t>
          </a:r>
        </a:p>
        <a:p>
          <a:endParaRPr lang="id-ID" dirty="0" smtClean="0"/>
        </a:p>
        <a:p>
          <a:endParaRPr lang="id-ID" dirty="0" smtClean="0"/>
        </a:p>
      </dgm:t>
    </dgm:pt>
    <dgm:pt modelId="{336797D3-EA33-4314-AE4A-483422421537}" type="parTrans" cxnId="{84F1C3DE-9172-4D4E-9186-F00C30A7D98B}">
      <dgm:prSet/>
      <dgm:spPr/>
      <dgm:t>
        <a:bodyPr/>
        <a:lstStyle/>
        <a:p>
          <a:endParaRPr lang="en-US"/>
        </a:p>
      </dgm:t>
    </dgm:pt>
    <dgm:pt modelId="{EDC3B842-D72E-4DF8-9E2B-22CE991BC51D}" type="sibTrans" cxnId="{84F1C3DE-9172-4D4E-9186-F00C30A7D98B}">
      <dgm:prSet/>
      <dgm:spPr/>
      <dgm:t>
        <a:bodyPr/>
        <a:lstStyle/>
        <a:p>
          <a:endParaRPr lang="en-US"/>
        </a:p>
      </dgm:t>
    </dgm:pt>
    <dgm:pt modelId="{72C5A87C-E275-4293-814E-47673B348D71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id-ID" dirty="0" smtClean="0"/>
        </a:p>
        <a:p>
          <a:endParaRPr lang="id-ID" dirty="0" smtClean="0"/>
        </a:p>
        <a:p>
          <a:endParaRPr lang="id-ID" dirty="0" smtClean="0"/>
        </a:p>
        <a:p>
          <a:r>
            <a:rPr lang="id-ID" dirty="0" smtClean="0"/>
            <a:t>Meningkatkan pendapatan</a:t>
          </a:r>
          <a:endParaRPr lang="en-US" dirty="0"/>
        </a:p>
      </dgm:t>
    </dgm:pt>
    <dgm:pt modelId="{F5028016-F77D-419B-87FC-ACE2B4D466D1}" type="parTrans" cxnId="{318C86F9-BD81-45F0-82E6-0E338349D9D0}">
      <dgm:prSet/>
      <dgm:spPr/>
      <dgm:t>
        <a:bodyPr/>
        <a:lstStyle/>
        <a:p>
          <a:endParaRPr lang="en-US"/>
        </a:p>
      </dgm:t>
    </dgm:pt>
    <dgm:pt modelId="{39722F68-6B8F-4B81-A1B0-6ABE201BC202}" type="sibTrans" cxnId="{318C86F9-BD81-45F0-82E6-0E338349D9D0}">
      <dgm:prSet/>
      <dgm:spPr/>
      <dgm:t>
        <a:bodyPr/>
        <a:lstStyle/>
        <a:p>
          <a:endParaRPr lang="en-US"/>
        </a:p>
      </dgm:t>
    </dgm:pt>
    <dgm:pt modelId="{45CCB204-84C4-4AA4-8324-50DAA0E45809}" type="pres">
      <dgm:prSet presAssocID="{6A5F35BF-B302-428F-A63E-997B7E661C37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AFEBAA68-D8EC-4286-835C-CB83B4E4F816}" type="pres">
      <dgm:prSet presAssocID="{72C5A87C-E275-4293-814E-47673B348D71}" presName="Accent3" presStyleCnt="0"/>
      <dgm:spPr/>
    </dgm:pt>
    <dgm:pt modelId="{F78FB19A-681D-4E88-BD13-D7B9AE8BBB8E}" type="pres">
      <dgm:prSet presAssocID="{72C5A87C-E275-4293-814E-47673B348D71}" presName="Accent" presStyleLbl="node1" presStyleIdx="0" presStyleCnt="3"/>
      <dgm:spPr>
        <a:solidFill>
          <a:schemeClr val="accent6">
            <a:lumMod val="60000"/>
            <a:lumOff val="40000"/>
          </a:schemeClr>
        </a:solidFill>
      </dgm:spPr>
    </dgm:pt>
    <dgm:pt modelId="{87FBFBA3-7736-4B12-8D84-B241F053F726}" type="pres">
      <dgm:prSet presAssocID="{72C5A87C-E275-4293-814E-47673B348D71}" presName="ParentBackground3" presStyleCnt="0"/>
      <dgm:spPr/>
    </dgm:pt>
    <dgm:pt modelId="{8D8FB404-8C8C-4D17-A570-6AE245DC7909}" type="pres">
      <dgm:prSet presAssocID="{72C5A87C-E275-4293-814E-47673B348D71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FE549C88-9B05-41EB-9086-CFD2E89BB526}" type="pres">
      <dgm:prSet presAssocID="{72C5A87C-E275-4293-814E-47673B348D71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1DA35F-6DBF-44A0-8C92-B51B660D7894}" type="pres">
      <dgm:prSet presAssocID="{2AD6B07C-EF99-4A2A-B890-378403D24A30}" presName="Accent2" presStyleCnt="0"/>
      <dgm:spPr/>
    </dgm:pt>
    <dgm:pt modelId="{A52C9D7C-EC7F-4DE6-A512-92759A134E4B}" type="pres">
      <dgm:prSet presAssocID="{2AD6B07C-EF99-4A2A-B890-378403D24A30}" presName="Accent" presStyleLbl="node1" presStyleIdx="1" presStyleCnt="3" custLinFactNeighborX="-381" custLinFactNeighborY="0"/>
      <dgm:spPr>
        <a:solidFill>
          <a:schemeClr val="accent6">
            <a:lumMod val="75000"/>
          </a:schemeClr>
        </a:solidFill>
      </dgm:spPr>
    </dgm:pt>
    <dgm:pt modelId="{1CFEF5E0-B78F-4402-A94A-32E56B2326BE}" type="pres">
      <dgm:prSet presAssocID="{2AD6B07C-EF99-4A2A-B890-378403D24A30}" presName="ParentBackground2" presStyleCnt="0"/>
      <dgm:spPr/>
    </dgm:pt>
    <dgm:pt modelId="{FA81FC6F-08DC-4142-A924-EFC8B0B3636B}" type="pres">
      <dgm:prSet presAssocID="{2AD6B07C-EF99-4A2A-B890-378403D24A30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AFE2C5CA-C985-4101-A66C-48C142994CA0}" type="pres">
      <dgm:prSet presAssocID="{2AD6B07C-EF99-4A2A-B890-378403D24A3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6EF1D-7B22-470D-BE71-DAA6977E6D80}" type="pres">
      <dgm:prSet presAssocID="{35662673-9EFB-4F11-838C-2A38ABEEC108}" presName="Accent1" presStyleCnt="0"/>
      <dgm:spPr/>
    </dgm:pt>
    <dgm:pt modelId="{A7D054CA-5348-48BD-806B-A06201A25497}" type="pres">
      <dgm:prSet presAssocID="{35662673-9EFB-4F11-838C-2A38ABEEC108}" presName="Accent" presStyleLbl="node1" presStyleIdx="2" presStyleCnt="3"/>
      <dgm:spPr>
        <a:solidFill>
          <a:schemeClr val="accent6">
            <a:lumMod val="50000"/>
          </a:schemeClr>
        </a:solidFill>
      </dgm:spPr>
    </dgm:pt>
    <dgm:pt modelId="{DDDAB39C-A84C-4F31-B86F-22635E49A20F}" type="pres">
      <dgm:prSet presAssocID="{35662673-9EFB-4F11-838C-2A38ABEEC108}" presName="ParentBackground1" presStyleCnt="0"/>
      <dgm:spPr/>
    </dgm:pt>
    <dgm:pt modelId="{6B94F17D-2C0A-462B-9BDD-9E2B2C5133BB}" type="pres">
      <dgm:prSet presAssocID="{35662673-9EFB-4F11-838C-2A38ABEEC108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36FC28E2-0A91-4A68-A9CC-0888DEA6EE8E}" type="pres">
      <dgm:prSet presAssocID="{35662673-9EFB-4F11-838C-2A38ABEEC108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60515B-86D0-480E-9C21-A1AACB7BB476}" type="presOf" srcId="{2AD6B07C-EF99-4A2A-B890-378403D24A30}" destId="{FA81FC6F-08DC-4142-A924-EFC8B0B3636B}" srcOrd="0" destOrd="0" presId="urn:microsoft.com/office/officeart/2011/layout/CircleProcess"/>
    <dgm:cxn modelId="{409F2684-92DC-4D10-9CFA-563E305F1380}" type="presOf" srcId="{35662673-9EFB-4F11-838C-2A38ABEEC108}" destId="{6B94F17D-2C0A-462B-9BDD-9E2B2C5133BB}" srcOrd="0" destOrd="0" presId="urn:microsoft.com/office/officeart/2011/layout/CircleProcess"/>
    <dgm:cxn modelId="{FC115AF4-6DA5-4323-8332-CDF495A53128}" type="presOf" srcId="{2AD6B07C-EF99-4A2A-B890-378403D24A30}" destId="{AFE2C5CA-C985-4101-A66C-48C142994CA0}" srcOrd="1" destOrd="0" presId="urn:microsoft.com/office/officeart/2011/layout/CircleProcess"/>
    <dgm:cxn modelId="{DDBBD01D-BA19-4871-80AB-D045A7BE1E7A}" srcId="{6A5F35BF-B302-428F-A63E-997B7E661C37}" destId="{35662673-9EFB-4F11-838C-2A38ABEEC108}" srcOrd="0" destOrd="0" parTransId="{CF323148-4F22-4B04-B384-10032335B663}" sibTransId="{F2B969C2-F71C-4312-94E0-DDC220552586}"/>
    <dgm:cxn modelId="{D1EC2BB6-AEEC-4AAB-8C84-513AF22883C7}" type="presOf" srcId="{72C5A87C-E275-4293-814E-47673B348D71}" destId="{8D8FB404-8C8C-4D17-A570-6AE245DC7909}" srcOrd="0" destOrd="0" presId="urn:microsoft.com/office/officeart/2011/layout/CircleProcess"/>
    <dgm:cxn modelId="{318C86F9-BD81-45F0-82E6-0E338349D9D0}" srcId="{6A5F35BF-B302-428F-A63E-997B7E661C37}" destId="{72C5A87C-E275-4293-814E-47673B348D71}" srcOrd="2" destOrd="0" parTransId="{F5028016-F77D-419B-87FC-ACE2B4D466D1}" sibTransId="{39722F68-6B8F-4B81-A1B0-6ABE201BC202}"/>
    <dgm:cxn modelId="{2EFB2BD8-84D5-4C35-9034-F57AF6C34686}" type="presOf" srcId="{35662673-9EFB-4F11-838C-2A38ABEEC108}" destId="{36FC28E2-0A91-4A68-A9CC-0888DEA6EE8E}" srcOrd="1" destOrd="0" presId="urn:microsoft.com/office/officeart/2011/layout/CircleProcess"/>
    <dgm:cxn modelId="{356CD547-C6FD-4421-9E96-F7D2B314ED78}" type="presOf" srcId="{72C5A87C-E275-4293-814E-47673B348D71}" destId="{FE549C88-9B05-41EB-9086-CFD2E89BB526}" srcOrd="1" destOrd="0" presId="urn:microsoft.com/office/officeart/2011/layout/CircleProcess"/>
    <dgm:cxn modelId="{9D7CBA36-0527-42C9-872D-4734ABCD9C91}" type="presOf" srcId="{6A5F35BF-B302-428F-A63E-997B7E661C37}" destId="{45CCB204-84C4-4AA4-8324-50DAA0E45809}" srcOrd="0" destOrd="0" presId="urn:microsoft.com/office/officeart/2011/layout/CircleProcess"/>
    <dgm:cxn modelId="{84F1C3DE-9172-4D4E-9186-F00C30A7D98B}" srcId="{6A5F35BF-B302-428F-A63E-997B7E661C37}" destId="{2AD6B07C-EF99-4A2A-B890-378403D24A30}" srcOrd="1" destOrd="0" parTransId="{336797D3-EA33-4314-AE4A-483422421537}" sibTransId="{EDC3B842-D72E-4DF8-9E2B-22CE991BC51D}"/>
    <dgm:cxn modelId="{7CA2678D-333F-4DA5-95C8-79868B64F6A6}" type="presParOf" srcId="{45CCB204-84C4-4AA4-8324-50DAA0E45809}" destId="{AFEBAA68-D8EC-4286-835C-CB83B4E4F816}" srcOrd="0" destOrd="0" presId="urn:microsoft.com/office/officeart/2011/layout/CircleProcess"/>
    <dgm:cxn modelId="{2031B71E-DEDA-4BA8-A0AC-935FAEA03729}" type="presParOf" srcId="{AFEBAA68-D8EC-4286-835C-CB83B4E4F816}" destId="{F78FB19A-681D-4E88-BD13-D7B9AE8BBB8E}" srcOrd="0" destOrd="0" presId="urn:microsoft.com/office/officeart/2011/layout/CircleProcess"/>
    <dgm:cxn modelId="{3DF0683A-EA88-4E37-ACC6-B5234B1417E7}" type="presParOf" srcId="{45CCB204-84C4-4AA4-8324-50DAA0E45809}" destId="{87FBFBA3-7736-4B12-8D84-B241F053F726}" srcOrd="1" destOrd="0" presId="urn:microsoft.com/office/officeart/2011/layout/CircleProcess"/>
    <dgm:cxn modelId="{32A73189-ABE3-4C35-9B59-1C9C6352A0A5}" type="presParOf" srcId="{87FBFBA3-7736-4B12-8D84-B241F053F726}" destId="{8D8FB404-8C8C-4D17-A570-6AE245DC7909}" srcOrd="0" destOrd="0" presId="urn:microsoft.com/office/officeart/2011/layout/CircleProcess"/>
    <dgm:cxn modelId="{C4A7E890-B239-41DD-B78B-93E3012EEC4B}" type="presParOf" srcId="{45CCB204-84C4-4AA4-8324-50DAA0E45809}" destId="{FE549C88-9B05-41EB-9086-CFD2E89BB526}" srcOrd="2" destOrd="0" presId="urn:microsoft.com/office/officeart/2011/layout/CircleProcess"/>
    <dgm:cxn modelId="{5D063A2C-C1C8-4F21-92AF-02209A7CF719}" type="presParOf" srcId="{45CCB204-84C4-4AA4-8324-50DAA0E45809}" destId="{551DA35F-6DBF-44A0-8C92-B51B660D7894}" srcOrd="3" destOrd="0" presId="urn:microsoft.com/office/officeart/2011/layout/CircleProcess"/>
    <dgm:cxn modelId="{EC792B3A-4592-4CB7-9153-263BD0202B3F}" type="presParOf" srcId="{551DA35F-6DBF-44A0-8C92-B51B660D7894}" destId="{A52C9D7C-EC7F-4DE6-A512-92759A134E4B}" srcOrd="0" destOrd="0" presId="urn:microsoft.com/office/officeart/2011/layout/CircleProcess"/>
    <dgm:cxn modelId="{AD3977A4-03E5-4308-AE1C-09C40E1AAB87}" type="presParOf" srcId="{45CCB204-84C4-4AA4-8324-50DAA0E45809}" destId="{1CFEF5E0-B78F-4402-A94A-32E56B2326BE}" srcOrd="4" destOrd="0" presId="urn:microsoft.com/office/officeart/2011/layout/CircleProcess"/>
    <dgm:cxn modelId="{B4961A71-5B6E-43E3-BEDA-CA2DE85CB9D8}" type="presParOf" srcId="{1CFEF5E0-B78F-4402-A94A-32E56B2326BE}" destId="{FA81FC6F-08DC-4142-A924-EFC8B0B3636B}" srcOrd="0" destOrd="0" presId="urn:microsoft.com/office/officeart/2011/layout/CircleProcess"/>
    <dgm:cxn modelId="{F76624FB-B28F-4DE3-A231-9CB9243EFC34}" type="presParOf" srcId="{45CCB204-84C4-4AA4-8324-50DAA0E45809}" destId="{AFE2C5CA-C985-4101-A66C-48C142994CA0}" srcOrd="5" destOrd="0" presId="urn:microsoft.com/office/officeart/2011/layout/CircleProcess"/>
    <dgm:cxn modelId="{74731B1C-9A68-4EF3-BEB5-187C02A2BBAF}" type="presParOf" srcId="{45CCB204-84C4-4AA4-8324-50DAA0E45809}" destId="{D396EF1D-7B22-470D-BE71-DAA6977E6D80}" srcOrd="6" destOrd="0" presId="urn:microsoft.com/office/officeart/2011/layout/CircleProcess"/>
    <dgm:cxn modelId="{22BD1CF1-6DD6-45CB-A5B3-BCD6EB5172BB}" type="presParOf" srcId="{D396EF1D-7B22-470D-BE71-DAA6977E6D80}" destId="{A7D054CA-5348-48BD-806B-A06201A25497}" srcOrd="0" destOrd="0" presId="urn:microsoft.com/office/officeart/2011/layout/CircleProcess"/>
    <dgm:cxn modelId="{3F2AF8A8-0C43-40DF-ACDE-CA9CB476F153}" type="presParOf" srcId="{45CCB204-84C4-4AA4-8324-50DAA0E45809}" destId="{DDDAB39C-A84C-4F31-B86F-22635E49A20F}" srcOrd="7" destOrd="0" presId="urn:microsoft.com/office/officeart/2011/layout/CircleProcess"/>
    <dgm:cxn modelId="{DC8F61FE-5FEA-423C-B908-9AA32C17251E}" type="presParOf" srcId="{DDDAB39C-A84C-4F31-B86F-22635E49A20F}" destId="{6B94F17D-2C0A-462B-9BDD-9E2B2C5133BB}" srcOrd="0" destOrd="0" presId="urn:microsoft.com/office/officeart/2011/layout/CircleProcess"/>
    <dgm:cxn modelId="{5F2E68D1-067E-4A7D-BA04-8BA16CC7C751}" type="presParOf" srcId="{45CCB204-84C4-4AA4-8324-50DAA0E45809}" destId="{36FC28E2-0A91-4A68-A9CC-0888DEA6EE8E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25D284-B574-444A-9774-7AEA2EB920BC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ADB1089-1D7C-499A-B99E-A0AADFF71A8D}">
      <dgm:prSet phldrT="[Text]"/>
      <dgm:spPr>
        <a:solidFill>
          <a:srgbClr val="78912A"/>
        </a:solidFill>
      </dgm:spPr>
      <dgm:t>
        <a:bodyPr/>
        <a:lstStyle/>
        <a:p>
          <a:r>
            <a:rPr lang="id-ID" dirty="0" smtClean="0"/>
            <a:t>Formulasi Pakan</a:t>
          </a:r>
          <a:endParaRPr lang="en-US" dirty="0"/>
        </a:p>
      </dgm:t>
    </dgm:pt>
    <dgm:pt modelId="{EEFBFF26-514F-4B0D-B2FD-2F21F21764E3}" type="parTrans" cxnId="{81FB15D0-C332-4A07-89F1-745DAF882DD0}">
      <dgm:prSet/>
      <dgm:spPr/>
      <dgm:t>
        <a:bodyPr/>
        <a:lstStyle/>
        <a:p>
          <a:endParaRPr lang="en-US"/>
        </a:p>
      </dgm:t>
    </dgm:pt>
    <dgm:pt modelId="{238A7FCC-BF0C-4364-8A75-EABBD7183D9E}" type="sibTrans" cxnId="{81FB15D0-C332-4A07-89F1-745DAF882DD0}">
      <dgm:prSet/>
      <dgm:spPr/>
      <dgm:t>
        <a:bodyPr/>
        <a:lstStyle/>
        <a:p>
          <a:endParaRPr lang="en-US"/>
        </a:p>
      </dgm:t>
    </dgm:pt>
    <dgm:pt modelId="{23AD948A-89F1-4587-A36E-2A8C916BB174}">
      <dgm:prSet phldrT="[Text]"/>
      <dgm:spPr>
        <a:solidFill>
          <a:srgbClr val="F3941D"/>
        </a:solidFill>
      </dgm:spPr>
      <dgm:t>
        <a:bodyPr/>
        <a:lstStyle/>
        <a:p>
          <a:r>
            <a:rPr lang="id-ID" dirty="0" smtClean="0"/>
            <a:t>Memenuhi kebutuhan nutrisi</a:t>
          </a:r>
          <a:endParaRPr lang="en-US" dirty="0"/>
        </a:p>
      </dgm:t>
    </dgm:pt>
    <dgm:pt modelId="{3EC75E53-BCB2-4917-9AFA-6FEC91FA84F7}" type="parTrans" cxnId="{EA6D3C4F-B090-46B0-B624-9A65B2E9DBD7}">
      <dgm:prSet/>
      <dgm:spPr/>
      <dgm:t>
        <a:bodyPr/>
        <a:lstStyle/>
        <a:p>
          <a:endParaRPr lang="en-US"/>
        </a:p>
      </dgm:t>
    </dgm:pt>
    <dgm:pt modelId="{7CAACEE1-3E79-428F-9250-6FDA65E0E767}" type="sibTrans" cxnId="{EA6D3C4F-B090-46B0-B624-9A65B2E9DBD7}">
      <dgm:prSet/>
      <dgm:spPr/>
      <dgm:t>
        <a:bodyPr/>
        <a:lstStyle/>
        <a:p>
          <a:endParaRPr lang="en-US"/>
        </a:p>
      </dgm:t>
    </dgm:pt>
    <dgm:pt modelId="{B218251F-C27C-43A3-8D5C-E38A6B034305}">
      <dgm:prSet phldrT="[Text]"/>
      <dgm:spPr>
        <a:solidFill>
          <a:srgbClr val="F3941D"/>
        </a:solidFill>
      </dgm:spPr>
      <dgm:t>
        <a:bodyPr/>
        <a:lstStyle/>
        <a:p>
          <a:r>
            <a:rPr lang="id-ID" dirty="0" smtClean="0"/>
            <a:t>Menghasilkan formula dengan biaya termurah</a:t>
          </a:r>
          <a:endParaRPr lang="en-US" dirty="0"/>
        </a:p>
      </dgm:t>
    </dgm:pt>
    <dgm:pt modelId="{C53F4502-4F7D-4F84-96C7-4A6F054BF8ED}" type="parTrans" cxnId="{DF5F9B67-CDE2-42C0-B6B3-80A712472AA2}">
      <dgm:prSet/>
      <dgm:spPr/>
      <dgm:t>
        <a:bodyPr/>
        <a:lstStyle/>
        <a:p>
          <a:endParaRPr lang="en-US"/>
        </a:p>
      </dgm:t>
    </dgm:pt>
    <dgm:pt modelId="{9247C884-A173-49DA-8B16-FDECF1189464}" type="sibTrans" cxnId="{DF5F9B67-CDE2-42C0-B6B3-80A712472AA2}">
      <dgm:prSet/>
      <dgm:spPr/>
      <dgm:t>
        <a:bodyPr/>
        <a:lstStyle/>
        <a:p>
          <a:endParaRPr lang="en-US"/>
        </a:p>
      </dgm:t>
    </dgm:pt>
    <dgm:pt modelId="{CE4C7077-49CF-4789-B297-975D2AD2A8EA}" type="pres">
      <dgm:prSet presAssocID="{1F25D284-B574-444A-9774-7AEA2EB920B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C27E78-B7C5-4C19-85D1-2714085A7A16}" type="pres">
      <dgm:prSet presAssocID="{8ADB1089-1D7C-499A-B99E-A0AADFF71A8D}" presName="root1" presStyleCnt="0"/>
      <dgm:spPr/>
    </dgm:pt>
    <dgm:pt modelId="{78B5294E-9E2D-40BD-8127-D7232C3C6355}" type="pres">
      <dgm:prSet presAssocID="{8ADB1089-1D7C-499A-B99E-A0AADFF71A8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47EE09-314A-4BBC-AA5E-B6F1879395DE}" type="pres">
      <dgm:prSet presAssocID="{8ADB1089-1D7C-499A-B99E-A0AADFF71A8D}" presName="level2hierChild" presStyleCnt="0"/>
      <dgm:spPr/>
    </dgm:pt>
    <dgm:pt modelId="{E38111FD-CFB7-4F58-9AE6-A9B5AA1568C3}" type="pres">
      <dgm:prSet presAssocID="{3EC75E53-BCB2-4917-9AFA-6FEC91FA84F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63885B20-8234-426F-8F76-3E1A05A1E188}" type="pres">
      <dgm:prSet presAssocID="{3EC75E53-BCB2-4917-9AFA-6FEC91FA84F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B8BA0843-D4FE-49F3-B96F-2D1379172EE1}" type="pres">
      <dgm:prSet presAssocID="{23AD948A-89F1-4587-A36E-2A8C916BB174}" presName="root2" presStyleCnt="0"/>
      <dgm:spPr/>
    </dgm:pt>
    <dgm:pt modelId="{F5439FF5-09D5-41D1-8BF4-4192A69D77C7}" type="pres">
      <dgm:prSet presAssocID="{23AD948A-89F1-4587-A36E-2A8C916BB174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5B5A5C-E393-4BE7-83BC-1554E1517E8C}" type="pres">
      <dgm:prSet presAssocID="{23AD948A-89F1-4587-A36E-2A8C916BB174}" presName="level3hierChild" presStyleCnt="0"/>
      <dgm:spPr/>
    </dgm:pt>
    <dgm:pt modelId="{AFF8B5BE-4337-42EC-AF56-E026A34A1F09}" type="pres">
      <dgm:prSet presAssocID="{C53F4502-4F7D-4F84-96C7-4A6F054BF8E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975F015E-54D6-4DF0-B0A2-26F3D96489A6}" type="pres">
      <dgm:prSet presAssocID="{C53F4502-4F7D-4F84-96C7-4A6F054BF8E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B77FAE4F-A2E4-44AE-8F0E-A98D0E3C0F87}" type="pres">
      <dgm:prSet presAssocID="{B218251F-C27C-43A3-8D5C-E38A6B034305}" presName="root2" presStyleCnt="0"/>
      <dgm:spPr/>
    </dgm:pt>
    <dgm:pt modelId="{CB82F14C-69EB-4802-A20B-9C858348F942}" type="pres">
      <dgm:prSet presAssocID="{B218251F-C27C-43A3-8D5C-E38A6B034305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FCECC6-CA59-4566-AE8E-575AD8449B70}" type="pres">
      <dgm:prSet presAssocID="{B218251F-C27C-43A3-8D5C-E38A6B034305}" presName="level3hierChild" presStyleCnt="0"/>
      <dgm:spPr/>
    </dgm:pt>
  </dgm:ptLst>
  <dgm:cxnLst>
    <dgm:cxn modelId="{81FB15D0-C332-4A07-89F1-745DAF882DD0}" srcId="{1F25D284-B574-444A-9774-7AEA2EB920BC}" destId="{8ADB1089-1D7C-499A-B99E-A0AADFF71A8D}" srcOrd="0" destOrd="0" parTransId="{EEFBFF26-514F-4B0D-B2FD-2F21F21764E3}" sibTransId="{238A7FCC-BF0C-4364-8A75-EABBD7183D9E}"/>
    <dgm:cxn modelId="{250F1FB4-D2CF-4C37-A10D-26AF5BBD4A4A}" type="presOf" srcId="{1F25D284-B574-444A-9774-7AEA2EB920BC}" destId="{CE4C7077-49CF-4789-B297-975D2AD2A8EA}" srcOrd="0" destOrd="0" presId="urn:microsoft.com/office/officeart/2005/8/layout/hierarchy2"/>
    <dgm:cxn modelId="{025A036D-D09C-4A3C-971B-6353AB3B6773}" type="presOf" srcId="{B218251F-C27C-43A3-8D5C-E38A6B034305}" destId="{CB82F14C-69EB-4802-A20B-9C858348F942}" srcOrd="0" destOrd="0" presId="urn:microsoft.com/office/officeart/2005/8/layout/hierarchy2"/>
    <dgm:cxn modelId="{2909797A-72FD-4EFF-AC1E-B60E2B6F6AE4}" type="presOf" srcId="{23AD948A-89F1-4587-A36E-2A8C916BB174}" destId="{F5439FF5-09D5-41D1-8BF4-4192A69D77C7}" srcOrd="0" destOrd="0" presId="urn:microsoft.com/office/officeart/2005/8/layout/hierarchy2"/>
    <dgm:cxn modelId="{A631F302-063C-4A56-A63A-F3BA9F51CD03}" type="presOf" srcId="{C53F4502-4F7D-4F84-96C7-4A6F054BF8ED}" destId="{975F015E-54D6-4DF0-B0A2-26F3D96489A6}" srcOrd="1" destOrd="0" presId="urn:microsoft.com/office/officeart/2005/8/layout/hierarchy2"/>
    <dgm:cxn modelId="{5740F80A-DA71-40A9-8335-23D546D7E4DC}" type="presOf" srcId="{3EC75E53-BCB2-4917-9AFA-6FEC91FA84F7}" destId="{E38111FD-CFB7-4F58-9AE6-A9B5AA1568C3}" srcOrd="0" destOrd="0" presId="urn:microsoft.com/office/officeart/2005/8/layout/hierarchy2"/>
    <dgm:cxn modelId="{83F978B9-B94C-4B52-8B88-B7DB1843BAD0}" type="presOf" srcId="{8ADB1089-1D7C-499A-B99E-A0AADFF71A8D}" destId="{78B5294E-9E2D-40BD-8127-D7232C3C6355}" srcOrd="0" destOrd="0" presId="urn:microsoft.com/office/officeart/2005/8/layout/hierarchy2"/>
    <dgm:cxn modelId="{DF5F9B67-CDE2-42C0-B6B3-80A712472AA2}" srcId="{8ADB1089-1D7C-499A-B99E-A0AADFF71A8D}" destId="{B218251F-C27C-43A3-8D5C-E38A6B034305}" srcOrd="1" destOrd="0" parTransId="{C53F4502-4F7D-4F84-96C7-4A6F054BF8ED}" sibTransId="{9247C884-A173-49DA-8B16-FDECF1189464}"/>
    <dgm:cxn modelId="{EA6D3C4F-B090-46B0-B624-9A65B2E9DBD7}" srcId="{8ADB1089-1D7C-499A-B99E-A0AADFF71A8D}" destId="{23AD948A-89F1-4587-A36E-2A8C916BB174}" srcOrd="0" destOrd="0" parTransId="{3EC75E53-BCB2-4917-9AFA-6FEC91FA84F7}" sibTransId="{7CAACEE1-3E79-428F-9250-6FDA65E0E767}"/>
    <dgm:cxn modelId="{FE4A6E62-2796-4D57-B9E8-5F8BB1159EB0}" type="presOf" srcId="{3EC75E53-BCB2-4917-9AFA-6FEC91FA84F7}" destId="{63885B20-8234-426F-8F76-3E1A05A1E188}" srcOrd="1" destOrd="0" presId="urn:microsoft.com/office/officeart/2005/8/layout/hierarchy2"/>
    <dgm:cxn modelId="{3E52E899-C5EE-4C39-8AEF-D3FF70602CA2}" type="presOf" srcId="{C53F4502-4F7D-4F84-96C7-4A6F054BF8ED}" destId="{AFF8B5BE-4337-42EC-AF56-E026A34A1F09}" srcOrd="0" destOrd="0" presId="urn:microsoft.com/office/officeart/2005/8/layout/hierarchy2"/>
    <dgm:cxn modelId="{DE7457F7-32AA-4DBE-A26D-247309823CCC}" type="presParOf" srcId="{CE4C7077-49CF-4789-B297-975D2AD2A8EA}" destId="{28C27E78-B7C5-4C19-85D1-2714085A7A16}" srcOrd="0" destOrd="0" presId="urn:microsoft.com/office/officeart/2005/8/layout/hierarchy2"/>
    <dgm:cxn modelId="{DA5AA79C-B6BB-4C05-A1AC-C137F83EF542}" type="presParOf" srcId="{28C27E78-B7C5-4C19-85D1-2714085A7A16}" destId="{78B5294E-9E2D-40BD-8127-D7232C3C6355}" srcOrd="0" destOrd="0" presId="urn:microsoft.com/office/officeart/2005/8/layout/hierarchy2"/>
    <dgm:cxn modelId="{4E8727A0-3CA1-4EE7-A434-C62CB4BB40A2}" type="presParOf" srcId="{28C27E78-B7C5-4C19-85D1-2714085A7A16}" destId="{4A47EE09-314A-4BBC-AA5E-B6F1879395DE}" srcOrd="1" destOrd="0" presId="urn:microsoft.com/office/officeart/2005/8/layout/hierarchy2"/>
    <dgm:cxn modelId="{7BCFA54C-05C9-4E41-ACB0-D481038AF46D}" type="presParOf" srcId="{4A47EE09-314A-4BBC-AA5E-B6F1879395DE}" destId="{E38111FD-CFB7-4F58-9AE6-A9B5AA1568C3}" srcOrd="0" destOrd="0" presId="urn:microsoft.com/office/officeart/2005/8/layout/hierarchy2"/>
    <dgm:cxn modelId="{8E2165CF-4B1D-4044-B385-946C9A9B4CBA}" type="presParOf" srcId="{E38111FD-CFB7-4F58-9AE6-A9B5AA1568C3}" destId="{63885B20-8234-426F-8F76-3E1A05A1E188}" srcOrd="0" destOrd="0" presId="urn:microsoft.com/office/officeart/2005/8/layout/hierarchy2"/>
    <dgm:cxn modelId="{8CB488BC-3D88-4CE8-B8C2-59622EB42502}" type="presParOf" srcId="{4A47EE09-314A-4BBC-AA5E-B6F1879395DE}" destId="{B8BA0843-D4FE-49F3-B96F-2D1379172EE1}" srcOrd="1" destOrd="0" presId="urn:microsoft.com/office/officeart/2005/8/layout/hierarchy2"/>
    <dgm:cxn modelId="{29ABED81-C680-4888-8A9A-23AF9866DC4D}" type="presParOf" srcId="{B8BA0843-D4FE-49F3-B96F-2D1379172EE1}" destId="{F5439FF5-09D5-41D1-8BF4-4192A69D77C7}" srcOrd="0" destOrd="0" presId="urn:microsoft.com/office/officeart/2005/8/layout/hierarchy2"/>
    <dgm:cxn modelId="{3F5D413E-D54A-4AF9-900F-D77652616847}" type="presParOf" srcId="{B8BA0843-D4FE-49F3-B96F-2D1379172EE1}" destId="{EB5B5A5C-E393-4BE7-83BC-1554E1517E8C}" srcOrd="1" destOrd="0" presId="urn:microsoft.com/office/officeart/2005/8/layout/hierarchy2"/>
    <dgm:cxn modelId="{A350E409-78F8-45CE-A4D0-B4950A16F648}" type="presParOf" srcId="{4A47EE09-314A-4BBC-AA5E-B6F1879395DE}" destId="{AFF8B5BE-4337-42EC-AF56-E026A34A1F09}" srcOrd="2" destOrd="0" presId="urn:microsoft.com/office/officeart/2005/8/layout/hierarchy2"/>
    <dgm:cxn modelId="{1494100D-A76A-43F5-93D1-9DC151B44936}" type="presParOf" srcId="{AFF8B5BE-4337-42EC-AF56-E026A34A1F09}" destId="{975F015E-54D6-4DF0-B0A2-26F3D96489A6}" srcOrd="0" destOrd="0" presId="urn:microsoft.com/office/officeart/2005/8/layout/hierarchy2"/>
    <dgm:cxn modelId="{02056B54-1664-463F-8656-A54D9FD476BB}" type="presParOf" srcId="{4A47EE09-314A-4BBC-AA5E-B6F1879395DE}" destId="{B77FAE4F-A2E4-44AE-8F0E-A98D0E3C0F87}" srcOrd="3" destOrd="0" presId="urn:microsoft.com/office/officeart/2005/8/layout/hierarchy2"/>
    <dgm:cxn modelId="{59A18A99-6C34-4DD2-B6DF-509BDA1F59E4}" type="presParOf" srcId="{B77FAE4F-A2E4-44AE-8F0E-A98D0E3C0F87}" destId="{CB82F14C-69EB-4802-A20B-9C858348F942}" srcOrd="0" destOrd="0" presId="urn:microsoft.com/office/officeart/2005/8/layout/hierarchy2"/>
    <dgm:cxn modelId="{62FE98E6-D991-434E-BAE9-275DB650595F}" type="presParOf" srcId="{B77FAE4F-A2E4-44AE-8F0E-A98D0E3C0F87}" destId="{A6FCECC6-CA59-4566-AE8E-575AD8449B7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D28541-2300-44F5-9B14-2B4112055B69}" type="doc">
      <dgm:prSet loTypeId="urn:microsoft.com/office/officeart/2005/8/layout/funnel1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3A035F4-459C-4621-90B4-811EBFDE4122}">
      <dgm:prSet phldrT="[Text]"/>
      <dgm:spPr>
        <a:solidFill>
          <a:srgbClr val="F99B1D"/>
        </a:solidFill>
      </dgm:spPr>
      <dgm:t>
        <a:bodyPr/>
        <a:lstStyle/>
        <a:p>
          <a:r>
            <a:rPr lang="id-ID" dirty="0" smtClean="0"/>
            <a:t>Cepat</a:t>
          </a:r>
          <a:endParaRPr lang="en-US" dirty="0"/>
        </a:p>
      </dgm:t>
    </dgm:pt>
    <dgm:pt modelId="{EA617DF8-3A27-4107-9E87-0ED86B91C5FB}" type="parTrans" cxnId="{A7B73561-CF64-4EE5-96C4-380291205831}">
      <dgm:prSet/>
      <dgm:spPr/>
      <dgm:t>
        <a:bodyPr/>
        <a:lstStyle/>
        <a:p>
          <a:endParaRPr lang="en-US"/>
        </a:p>
      </dgm:t>
    </dgm:pt>
    <dgm:pt modelId="{02DB753C-2928-468B-9864-4AB394DB1D04}" type="sibTrans" cxnId="{A7B73561-CF64-4EE5-96C4-380291205831}">
      <dgm:prSet/>
      <dgm:spPr/>
      <dgm:t>
        <a:bodyPr/>
        <a:lstStyle/>
        <a:p>
          <a:endParaRPr lang="en-US"/>
        </a:p>
      </dgm:t>
    </dgm:pt>
    <dgm:pt modelId="{D5B611EE-C460-41D6-AF27-74955B88C8A0}">
      <dgm:prSet phldrT="[Text]"/>
      <dgm:spPr>
        <a:solidFill>
          <a:srgbClr val="00A9A6"/>
        </a:solidFill>
      </dgm:spPr>
      <dgm:t>
        <a:bodyPr/>
        <a:lstStyle/>
        <a:p>
          <a:r>
            <a:rPr lang="id-ID" dirty="0" smtClean="0"/>
            <a:t>Mudah</a:t>
          </a:r>
          <a:endParaRPr lang="en-US" dirty="0"/>
        </a:p>
      </dgm:t>
    </dgm:pt>
    <dgm:pt modelId="{96655E9B-3ED2-4BD6-B4CC-1281E4BD8991}" type="parTrans" cxnId="{96B0C242-B917-432A-857E-3846266FE49C}">
      <dgm:prSet/>
      <dgm:spPr/>
      <dgm:t>
        <a:bodyPr/>
        <a:lstStyle/>
        <a:p>
          <a:endParaRPr lang="en-US"/>
        </a:p>
      </dgm:t>
    </dgm:pt>
    <dgm:pt modelId="{3F6B8926-06F4-4981-9833-7A5DE4D2E8B6}" type="sibTrans" cxnId="{96B0C242-B917-432A-857E-3846266FE49C}">
      <dgm:prSet/>
      <dgm:spPr/>
      <dgm:t>
        <a:bodyPr/>
        <a:lstStyle/>
        <a:p>
          <a:endParaRPr lang="en-US"/>
        </a:p>
      </dgm:t>
    </dgm:pt>
    <dgm:pt modelId="{93E9E946-6880-49E7-9E20-8E8C98ED5E62}">
      <dgm:prSet phldrT="[Text]"/>
      <dgm:spPr/>
      <dgm:t>
        <a:bodyPr/>
        <a:lstStyle/>
        <a:p>
          <a:r>
            <a:rPr lang="id-ID" dirty="0" smtClean="0"/>
            <a:t>Akurat</a:t>
          </a:r>
          <a:endParaRPr lang="en-US" dirty="0"/>
        </a:p>
      </dgm:t>
    </dgm:pt>
    <dgm:pt modelId="{D61A5E1F-076B-4549-B46D-429758934ABF}" type="parTrans" cxnId="{B661BCD4-9888-4A02-8F32-14E6FB6045F0}">
      <dgm:prSet/>
      <dgm:spPr/>
      <dgm:t>
        <a:bodyPr/>
        <a:lstStyle/>
        <a:p>
          <a:endParaRPr lang="en-US"/>
        </a:p>
      </dgm:t>
    </dgm:pt>
    <dgm:pt modelId="{F682FCDB-B855-4B33-93F5-AC4EFC5FEEBD}" type="sibTrans" cxnId="{B661BCD4-9888-4A02-8F32-14E6FB6045F0}">
      <dgm:prSet/>
      <dgm:spPr/>
      <dgm:t>
        <a:bodyPr/>
        <a:lstStyle/>
        <a:p>
          <a:endParaRPr lang="en-US"/>
        </a:p>
      </dgm:t>
    </dgm:pt>
    <dgm:pt modelId="{64885871-0F19-4F8F-94BF-D91ABAD38D7B}">
      <dgm:prSet phldrT="[Text]"/>
      <dgm:spPr/>
      <dgm:t>
        <a:bodyPr/>
        <a:lstStyle/>
        <a:p>
          <a:r>
            <a:rPr lang="id-ID" dirty="0" smtClean="0">
              <a:solidFill>
                <a:schemeClr val="accent5">
                  <a:lumMod val="75000"/>
                </a:schemeClr>
              </a:solidFill>
            </a:rPr>
            <a:t>Formulasi ransum dengan biaya rendah</a:t>
          </a:r>
          <a:endParaRPr lang="en-US" dirty="0">
            <a:solidFill>
              <a:schemeClr val="accent5">
                <a:lumMod val="75000"/>
              </a:schemeClr>
            </a:solidFill>
          </a:endParaRPr>
        </a:p>
      </dgm:t>
    </dgm:pt>
    <dgm:pt modelId="{BF8BDA74-EB1D-4826-AC71-97C204D2BFEC}" type="parTrans" cxnId="{97842919-0431-4D4D-84A4-297DC5DC5078}">
      <dgm:prSet/>
      <dgm:spPr/>
      <dgm:t>
        <a:bodyPr/>
        <a:lstStyle/>
        <a:p>
          <a:endParaRPr lang="en-US"/>
        </a:p>
      </dgm:t>
    </dgm:pt>
    <dgm:pt modelId="{B963B6C6-F3FD-4A0B-B0CE-A3644DB6AAAB}" type="sibTrans" cxnId="{97842919-0431-4D4D-84A4-297DC5DC5078}">
      <dgm:prSet/>
      <dgm:spPr/>
      <dgm:t>
        <a:bodyPr/>
        <a:lstStyle/>
        <a:p>
          <a:endParaRPr lang="en-US"/>
        </a:p>
      </dgm:t>
    </dgm:pt>
    <dgm:pt modelId="{85ECDF6E-72B3-4E5C-9176-55AE6451FE16}" type="pres">
      <dgm:prSet presAssocID="{31D28541-2300-44F5-9B14-2B4112055B69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391B36-4078-48D6-868C-29F1FA501E19}" type="pres">
      <dgm:prSet presAssocID="{31D28541-2300-44F5-9B14-2B4112055B69}" presName="ellipse" presStyleLbl="trBgShp" presStyleIdx="0" presStyleCnt="1"/>
      <dgm:spPr>
        <a:solidFill>
          <a:schemeClr val="accent5">
            <a:lumMod val="20000"/>
            <a:lumOff val="80000"/>
            <a:alpha val="40000"/>
          </a:schemeClr>
        </a:solidFill>
      </dgm:spPr>
    </dgm:pt>
    <dgm:pt modelId="{DE00B717-67E2-40BF-AAE8-9D95928C85B6}" type="pres">
      <dgm:prSet presAssocID="{31D28541-2300-44F5-9B14-2B4112055B69}" presName="arrow1" presStyleLbl="fgShp" presStyleIdx="0" presStyleCnt="1"/>
      <dgm:spPr>
        <a:solidFill>
          <a:schemeClr val="accent5">
            <a:lumMod val="20000"/>
            <a:lumOff val="80000"/>
          </a:schemeClr>
        </a:solidFill>
      </dgm:spPr>
    </dgm:pt>
    <dgm:pt modelId="{440036EC-B40A-4721-9F45-E6FAC21C3E3C}" type="pres">
      <dgm:prSet presAssocID="{31D28541-2300-44F5-9B14-2B4112055B69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619AAF-7292-472A-B5DB-DA814AFF5D12}" type="pres">
      <dgm:prSet presAssocID="{D5B611EE-C460-41D6-AF27-74955B88C8A0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340A5-AA7C-4292-A114-378CEE4A2555}" type="pres">
      <dgm:prSet presAssocID="{93E9E946-6880-49E7-9E20-8E8C98ED5E62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FA2AA2-F016-46F8-B886-9F2B9EDE5D53}" type="pres">
      <dgm:prSet presAssocID="{64885871-0F19-4F8F-94BF-D91ABAD38D7B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91F949-8111-4435-A937-8E22F4C532C5}" type="pres">
      <dgm:prSet presAssocID="{31D28541-2300-44F5-9B14-2B4112055B69}" presName="funnel" presStyleLbl="trAlignAcc1" presStyleIdx="0" presStyleCnt="1"/>
      <dgm:spPr>
        <a:ln>
          <a:solidFill>
            <a:srgbClr val="2E5870"/>
          </a:solidFill>
        </a:ln>
      </dgm:spPr>
    </dgm:pt>
  </dgm:ptLst>
  <dgm:cxnLst>
    <dgm:cxn modelId="{96B0C242-B917-432A-857E-3846266FE49C}" srcId="{31D28541-2300-44F5-9B14-2B4112055B69}" destId="{D5B611EE-C460-41D6-AF27-74955B88C8A0}" srcOrd="1" destOrd="0" parTransId="{96655E9B-3ED2-4BD6-B4CC-1281E4BD8991}" sibTransId="{3F6B8926-06F4-4981-9833-7A5DE4D2E8B6}"/>
    <dgm:cxn modelId="{B661BCD4-9888-4A02-8F32-14E6FB6045F0}" srcId="{31D28541-2300-44F5-9B14-2B4112055B69}" destId="{93E9E946-6880-49E7-9E20-8E8C98ED5E62}" srcOrd="2" destOrd="0" parTransId="{D61A5E1F-076B-4549-B46D-429758934ABF}" sibTransId="{F682FCDB-B855-4B33-93F5-AC4EFC5FEEBD}"/>
    <dgm:cxn modelId="{5A394CAD-31D9-42AF-BF10-42F5E5551DB6}" type="presOf" srcId="{64885871-0F19-4F8F-94BF-D91ABAD38D7B}" destId="{440036EC-B40A-4721-9F45-E6FAC21C3E3C}" srcOrd="0" destOrd="0" presId="urn:microsoft.com/office/officeart/2005/8/layout/funnel1"/>
    <dgm:cxn modelId="{A7B73561-CF64-4EE5-96C4-380291205831}" srcId="{31D28541-2300-44F5-9B14-2B4112055B69}" destId="{53A035F4-459C-4621-90B4-811EBFDE4122}" srcOrd="0" destOrd="0" parTransId="{EA617DF8-3A27-4107-9E87-0ED86B91C5FB}" sibTransId="{02DB753C-2928-468B-9864-4AB394DB1D04}"/>
    <dgm:cxn modelId="{40FEB233-D6F0-4A72-9F2E-EC355B0BC20E}" type="presOf" srcId="{53A035F4-459C-4621-90B4-811EBFDE4122}" destId="{2FFA2AA2-F016-46F8-B886-9F2B9EDE5D53}" srcOrd="0" destOrd="0" presId="urn:microsoft.com/office/officeart/2005/8/layout/funnel1"/>
    <dgm:cxn modelId="{A288B1B1-2A6C-4BB8-904F-C63B0CD4136F}" type="presOf" srcId="{93E9E946-6880-49E7-9E20-8E8C98ED5E62}" destId="{2C619AAF-7292-472A-B5DB-DA814AFF5D12}" srcOrd="0" destOrd="0" presId="urn:microsoft.com/office/officeart/2005/8/layout/funnel1"/>
    <dgm:cxn modelId="{DE5B4BEB-2D57-4D12-A678-FAF154226CD3}" type="presOf" srcId="{D5B611EE-C460-41D6-AF27-74955B88C8A0}" destId="{2E5340A5-AA7C-4292-A114-378CEE4A2555}" srcOrd="0" destOrd="0" presId="urn:microsoft.com/office/officeart/2005/8/layout/funnel1"/>
    <dgm:cxn modelId="{97842919-0431-4D4D-84A4-297DC5DC5078}" srcId="{31D28541-2300-44F5-9B14-2B4112055B69}" destId="{64885871-0F19-4F8F-94BF-D91ABAD38D7B}" srcOrd="3" destOrd="0" parTransId="{BF8BDA74-EB1D-4826-AC71-97C204D2BFEC}" sibTransId="{B963B6C6-F3FD-4A0B-B0CE-A3644DB6AAAB}"/>
    <dgm:cxn modelId="{46B55663-80D2-4AB8-A56C-90778A7E8F96}" type="presOf" srcId="{31D28541-2300-44F5-9B14-2B4112055B69}" destId="{85ECDF6E-72B3-4E5C-9176-55AE6451FE16}" srcOrd="0" destOrd="0" presId="urn:microsoft.com/office/officeart/2005/8/layout/funnel1"/>
    <dgm:cxn modelId="{340D4AC6-ACDF-468C-A21F-E93B5528F9D3}" type="presParOf" srcId="{85ECDF6E-72B3-4E5C-9176-55AE6451FE16}" destId="{43391B36-4078-48D6-868C-29F1FA501E19}" srcOrd="0" destOrd="0" presId="urn:microsoft.com/office/officeart/2005/8/layout/funnel1"/>
    <dgm:cxn modelId="{1AFDEEA2-1C35-4737-89FF-42DABC3235DB}" type="presParOf" srcId="{85ECDF6E-72B3-4E5C-9176-55AE6451FE16}" destId="{DE00B717-67E2-40BF-AAE8-9D95928C85B6}" srcOrd="1" destOrd="0" presId="urn:microsoft.com/office/officeart/2005/8/layout/funnel1"/>
    <dgm:cxn modelId="{2A8BCA46-536E-433B-BF26-500E2FE02912}" type="presParOf" srcId="{85ECDF6E-72B3-4E5C-9176-55AE6451FE16}" destId="{440036EC-B40A-4721-9F45-E6FAC21C3E3C}" srcOrd="2" destOrd="0" presId="urn:microsoft.com/office/officeart/2005/8/layout/funnel1"/>
    <dgm:cxn modelId="{0B079C73-2A02-4513-BB1E-1F2E2571C565}" type="presParOf" srcId="{85ECDF6E-72B3-4E5C-9176-55AE6451FE16}" destId="{2C619AAF-7292-472A-B5DB-DA814AFF5D12}" srcOrd="3" destOrd="0" presId="urn:microsoft.com/office/officeart/2005/8/layout/funnel1"/>
    <dgm:cxn modelId="{057D8B4A-8CDE-4B93-8C52-8520A7C75616}" type="presParOf" srcId="{85ECDF6E-72B3-4E5C-9176-55AE6451FE16}" destId="{2E5340A5-AA7C-4292-A114-378CEE4A2555}" srcOrd="4" destOrd="0" presId="urn:microsoft.com/office/officeart/2005/8/layout/funnel1"/>
    <dgm:cxn modelId="{88253DBC-4919-4DE4-A5DE-7C5847C8A915}" type="presParOf" srcId="{85ECDF6E-72B3-4E5C-9176-55AE6451FE16}" destId="{2FFA2AA2-F016-46F8-B886-9F2B9EDE5D53}" srcOrd="5" destOrd="0" presId="urn:microsoft.com/office/officeart/2005/8/layout/funnel1"/>
    <dgm:cxn modelId="{53DDEEEE-F358-4242-8F54-A3598CAFF75E}" type="presParOf" srcId="{85ECDF6E-72B3-4E5C-9176-55AE6451FE16}" destId="{2591F949-8111-4435-A937-8E22F4C532C5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9F4C09-BE25-4086-B4C7-CD5F5E38B20E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4977094-35CA-4319-8E97-DCA21F56AE27}">
      <dgm:prSet phldrT="[Text]" custT="1"/>
      <dgm:spPr/>
      <dgm:t>
        <a:bodyPr/>
        <a:lstStyle/>
        <a:p>
          <a:r>
            <a:rPr lang="id-ID" sz="2800" b="0" dirty="0" smtClean="0"/>
            <a:t>Pemrograman Linier</a:t>
          </a:r>
          <a:endParaRPr lang="en-US" sz="2800" b="0" dirty="0"/>
        </a:p>
      </dgm:t>
    </dgm:pt>
    <dgm:pt modelId="{90F34A36-1338-435C-92AC-504B85F5B116}" type="parTrans" cxnId="{09C0677B-4DB8-4D56-8322-8BC8F232D8FE}">
      <dgm:prSet/>
      <dgm:spPr/>
      <dgm:t>
        <a:bodyPr/>
        <a:lstStyle/>
        <a:p>
          <a:endParaRPr lang="en-US"/>
        </a:p>
      </dgm:t>
    </dgm:pt>
    <dgm:pt modelId="{17006165-3A5C-4B5A-8181-98918641BBA5}" type="sibTrans" cxnId="{09C0677B-4DB8-4D56-8322-8BC8F232D8FE}">
      <dgm:prSet/>
      <dgm:spPr/>
      <dgm:t>
        <a:bodyPr/>
        <a:lstStyle/>
        <a:p>
          <a:endParaRPr lang="en-US"/>
        </a:p>
      </dgm:t>
    </dgm:pt>
    <dgm:pt modelId="{7308035A-2FB2-4F12-AFC0-41C952E5536F}" type="asst">
      <dgm:prSet phldrT="[Text]"/>
      <dgm:spPr/>
      <dgm:t>
        <a:bodyPr/>
        <a:lstStyle/>
        <a:p>
          <a:r>
            <a:rPr lang="id-ID" dirty="0" smtClean="0"/>
            <a:t>Metode Matematika</a:t>
          </a:r>
          <a:endParaRPr lang="en-US" dirty="0"/>
        </a:p>
      </dgm:t>
    </dgm:pt>
    <dgm:pt modelId="{C09D4102-0CE2-4545-8844-5832FBA59E3C}" type="parTrans" cxnId="{9E5B1B78-3658-4E0C-9495-8EA36C0BC7C5}">
      <dgm:prSet/>
      <dgm:spPr/>
      <dgm:t>
        <a:bodyPr/>
        <a:lstStyle/>
        <a:p>
          <a:endParaRPr lang="en-US"/>
        </a:p>
      </dgm:t>
    </dgm:pt>
    <dgm:pt modelId="{12D6A9F5-FCF5-4A94-9C46-37B924705972}" type="sibTrans" cxnId="{9E5B1B78-3658-4E0C-9495-8EA36C0BC7C5}">
      <dgm:prSet/>
      <dgm:spPr/>
      <dgm:t>
        <a:bodyPr/>
        <a:lstStyle/>
        <a:p>
          <a:endParaRPr lang="en-US"/>
        </a:p>
      </dgm:t>
    </dgm:pt>
    <dgm:pt modelId="{315ED2ED-9AC4-4D3C-9ED4-F0E11FA8AD42}">
      <dgm:prSet phldrT="[Text]"/>
      <dgm:spPr/>
      <dgm:t>
        <a:bodyPr/>
        <a:lstStyle/>
        <a:p>
          <a:r>
            <a:rPr lang="id-ID" dirty="0" smtClean="0"/>
            <a:t>Mengalokasikan sumber daya terbatas</a:t>
          </a:r>
          <a:endParaRPr lang="en-US" dirty="0"/>
        </a:p>
      </dgm:t>
    </dgm:pt>
    <dgm:pt modelId="{EE08C0CC-ED55-43A7-A26B-FCD0B06A538E}" type="parTrans" cxnId="{DECB4EB5-AD26-4681-8483-5A095819DD55}">
      <dgm:prSet/>
      <dgm:spPr/>
      <dgm:t>
        <a:bodyPr/>
        <a:lstStyle/>
        <a:p>
          <a:endParaRPr lang="en-US"/>
        </a:p>
      </dgm:t>
    </dgm:pt>
    <dgm:pt modelId="{1F2F51C6-E817-4BAC-87E1-844B4FF381B3}" type="sibTrans" cxnId="{DECB4EB5-AD26-4681-8483-5A095819DD55}">
      <dgm:prSet/>
      <dgm:spPr/>
      <dgm:t>
        <a:bodyPr/>
        <a:lstStyle/>
        <a:p>
          <a:endParaRPr lang="en-US"/>
        </a:p>
      </dgm:t>
    </dgm:pt>
    <dgm:pt modelId="{05AD97E8-9470-4251-B4C7-518477FC9AD9}">
      <dgm:prSet phldrT="[Text]"/>
      <dgm:spPr/>
      <dgm:t>
        <a:bodyPr/>
        <a:lstStyle/>
        <a:p>
          <a:r>
            <a:rPr lang="id-ID" dirty="0" smtClean="0"/>
            <a:t>Menghasilkan kombinasi pakan terbaik</a:t>
          </a:r>
          <a:endParaRPr lang="en-US" dirty="0"/>
        </a:p>
      </dgm:t>
    </dgm:pt>
    <dgm:pt modelId="{A101E113-2B3A-4BF7-A0F6-DE83227D4CAF}" type="parTrans" cxnId="{D9A1BFD2-EE9B-49CE-9DD9-8AD6C1632A8E}">
      <dgm:prSet/>
      <dgm:spPr/>
      <dgm:t>
        <a:bodyPr/>
        <a:lstStyle/>
        <a:p>
          <a:endParaRPr lang="en-US"/>
        </a:p>
      </dgm:t>
    </dgm:pt>
    <dgm:pt modelId="{0BF711CF-666C-4F0F-9D84-BCF384FA1A37}" type="sibTrans" cxnId="{D9A1BFD2-EE9B-49CE-9DD9-8AD6C1632A8E}">
      <dgm:prSet/>
      <dgm:spPr/>
      <dgm:t>
        <a:bodyPr/>
        <a:lstStyle/>
        <a:p>
          <a:endParaRPr lang="en-US"/>
        </a:p>
      </dgm:t>
    </dgm:pt>
    <dgm:pt modelId="{8CC5AF9C-D6D6-42CD-9959-BB05DE1A9C47}">
      <dgm:prSet phldrT="[Text]"/>
      <dgm:spPr/>
      <dgm:t>
        <a:bodyPr/>
        <a:lstStyle/>
        <a:p>
          <a:r>
            <a:rPr lang="id-ID" dirty="0" smtClean="0"/>
            <a:t>Memaksimumkan keuntungan</a:t>
          </a:r>
          <a:endParaRPr lang="en-US" dirty="0"/>
        </a:p>
      </dgm:t>
    </dgm:pt>
    <dgm:pt modelId="{99B95F52-3265-4F3A-BB7B-DB5810384471}" type="parTrans" cxnId="{7A8BBB51-14CA-41F2-86E4-25C9CEA18F48}">
      <dgm:prSet/>
      <dgm:spPr/>
      <dgm:t>
        <a:bodyPr/>
        <a:lstStyle/>
        <a:p>
          <a:endParaRPr lang="en-US"/>
        </a:p>
      </dgm:t>
    </dgm:pt>
    <dgm:pt modelId="{BBE5AE53-5A49-4E8D-BA33-70F5F08B7996}" type="sibTrans" cxnId="{7A8BBB51-14CA-41F2-86E4-25C9CEA18F48}">
      <dgm:prSet/>
      <dgm:spPr/>
      <dgm:t>
        <a:bodyPr/>
        <a:lstStyle/>
        <a:p>
          <a:endParaRPr lang="en-US"/>
        </a:p>
      </dgm:t>
    </dgm:pt>
    <dgm:pt modelId="{B55DEC9A-3129-4A65-BF14-20071CDD1269}">
      <dgm:prSet phldrT="[Text]"/>
      <dgm:spPr/>
      <dgm:t>
        <a:bodyPr/>
        <a:lstStyle/>
        <a:p>
          <a:r>
            <a:rPr lang="id-ID" dirty="0" smtClean="0"/>
            <a:t>Meminimumkan biaya</a:t>
          </a:r>
          <a:endParaRPr lang="en-US" dirty="0"/>
        </a:p>
      </dgm:t>
    </dgm:pt>
    <dgm:pt modelId="{E766AEB8-E852-40AC-9B7D-C7123D88CD79}" type="parTrans" cxnId="{43EB4315-71B6-4907-A7EC-DFAE8030ECC5}">
      <dgm:prSet/>
      <dgm:spPr/>
      <dgm:t>
        <a:bodyPr/>
        <a:lstStyle/>
        <a:p>
          <a:endParaRPr lang="en-US"/>
        </a:p>
      </dgm:t>
    </dgm:pt>
    <dgm:pt modelId="{966BAFC8-3995-478C-AC62-E0EDC1A256F3}" type="sibTrans" cxnId="{43EB4315-71B6-4907-A7EC-DFAE8030ECC5}">
      <dgm:prSet/>
      <dgm:spPr/>
      <dgm:t>
        <a:bodyPr/>
        <a:lstStyle/>
        <a:p>
          <a:endParaRPr lang="en-US"/>
        </a:p>
      </dgm:t>
    </dgm:pt>
    <dgm:pt modelId="{B1A6A14B-BE6D-4F33-AA91-23229DDBF114}">
      <dgm:prSet phldrT="[Text]"/>
      <dgm:spPr/>
      <dgm:t>
        <a:bodyPr/>
        <a:lstStyle/>
        <a:p>
          <a:r>
            <a:rPr lang="id-ID" dirty="0" smtClean="0"/>
            <a:t>Kandungan nutrisi dan harga berbeda</a:t>
          </a:r>
          <a:endParaRPr lang="en-US" dirty="0"/>
        </a:p>
      </dgm:t>
    </dgm:pt>
    <dgm:pt modelId="{41D2FA5C-F1C7-4DF0-B22A-34F05A3623E6}" type="parTrans" cxnId="{DCB22986-3E67-4CFB-B0EE-67CFC9E2C4C3}">
      <dgm:prSet/>
      <dgm:spPr/>
      <dgm:t>
        <a:bodyPr/>
        <a:lstStyle/>
        <a:p>
          <a:endParaRPr lang="en-US"/>
        </a:p>
      </dgm:t>
    </dgm:pt>
    <dgm:pt modelId="{CB64A462-A225-489F-AC91-B8E9B8150B27}" type="sibTrans" cxnId="{DCB22986-3E67-4CFB-B0EE-67CFC9E2C4C3}">
      <dgm:prSet/>
      <dgm:spPr/>
      <dgm:t>
        <a:bodyPr/>
        <a:lstStyle/>
        <a:p>
          <a:endParaRPr lang="en-US"/>
        </a:p>
      </dgm:t>
    </dgm:pt>
    <dgm:pt modelId="{ACB6A75D-40B1-4372-9573-06615A5E2634}">
      <dgm:prSet phldrT="[Text]"/>
      <dgm:spPr/>
      <dgm:t>
        <a:bodyPr/>
        <a:lstStyle/>
        <a:p>
          <a:r>
            <a:rPr lang="id-ID" dirty="0" smtClean="0"/>
            <a:t>Mendapatkan ransum dengan harga rendah</a:t>
          </a:r>
          <a:endParaRPr lang="en-US" dirty="0"/>
        </a:p>
      </dgm:t>
    </dgm:pt>
    <dgm:pt modelId="{DCB003C0-4A6B-479A-863D-691C2096A608}" type="sibTrans" cxnId="{CF9041B7-15E5-4A52-B3B5-39C2C08FBA63}">
      <dgm:prSet/>
      <dgm:spPr/>
      <dgm:t>
        <a:bodyPr/>
        <a:lstStyle/>
        <a:p>
          <a:endParaRPr lang="en-US"/>
        </a:p>
      </dgm:t>
    </dgm:pt>
    <dgm:pt modelId="{1CA79D71-CE73-4822-B3F8-B75D86C0683D}" type="parTrans" cxnId="{CF9041B7-15E5-4A52-B3B5-39C2C08FBA63}">
      <dgm:prSet/>
      <dgm:spPr/>
      <dgm:t>
        <a:bodyPr/>
        <a:lstStyle/>
        <a:p>
          <a:endParaRPr lang="en-US"/>
        </a:p>
      </dgm:t>
    </dgm:pt>
    <dgm:pt modelId="{64B59C4E-95F6-4C2F-BFB8-B0A30A149633}" type="pres">
      <dgm:prSet presAssocID="{699F4C09-BE25-4086-B4C7-CD5F5E38B20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2901F78-7BD3-49BB-92DD-79EA1B3B8630}" type="pres">
      <dgm:prSet presAssocID="{C4977094-35CA-4319-8E97-DCA21F56AE27}" presName="hierRoot1" presStyleCnt="0">
        <dgm:presLayoutVars>
          <dgm:hierBranch val="init"/>
        </dgm:presLayoutVars>
      </dgm:prSet>
      <dgm:spPr/>
    </dgm:pt>
    <dgm:pt modelId="{47B45C2D-1E9B-4A59-A5FC-DAE099407439}" type="pres">
      <dgm:prSet presAssocID="{C4977094-35CA-4319-8E97-DCA21F56AE27}" presName="rootComposite1" presStyleCnt="0"/>
      <dgm:spPr/>
    </dgm:pt>
    <dgm:pt modelId="{09657EF8-0E04-4850-9F30-55F280F071E7}" type="pres">
      <dgm:prSet presAssocID="{C4977094-35CA-4319-8E97-DCA21F56AE27}" presName="rootText1" presStyleLbl="alignAcc1" presStyleIdx="0" presStyleCnt="0" custScaleX="1919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78121A-EEAF-4092-8F70-F7D3AABB237C}" type="pres">
      <dgm:prSet presAssocID="{C4977094-35CA-4319-8E97-DCA21F56AE27}" presName="topArc1" presStyleLbl="parChTrans1D1" presStyleIdx="0" presStyleCnt="16"/>
      <dgm:spPr/>
    </dgm:pt>
    <dgm:pt modelId="{12172B31-6841-4363-803C-3D4B787E7050}" type="pres">
      <dgm:prSet presAssocID="{C4977094-35CA-4319-8E97-DCA21F56AE27}" presName="bottomArc1" presStyleLbl="parChTrans1D1" presStyleIdx="1" presStyleCnt="16"/>
      <dgm:spPr/>
    </dgm:pt>
    <dgm:pt modelId="{FA92DC42-4AF1-408F-A6BF-116514BC80B2}" type="pres">
      <dgm:prSet presAssocID="{C4977094-35CA-4319-8E97-DCA21F56AE27}" presName="topConnNode1" presStyleLbl="node1" presStyleIdx="0" presStyleCnt="0"/>
      <dgm:spPr/>
      <dgm:t>
        <a:bodyPr/>
        <a:lstStyle/>
        <a:p>
          <a:endParaRPr lang="en-US"/>
        </a:p>
      </dgm:t>
    </dgm:pt>
    <dgm:pt modelId="{200E8E52-AF1B-4175-A4F5-65F42B7A8B5D}" type="pres">
      <dgm:prSet presAssocID="{C4977094-35CA-4319-8E97-DCA21F56AE27}" presName="hierChild2" presStyleCnt="0"/>
      <dgm:spPr/>
    </dgm:pt>
    <dgm:pt modelId="{B811FE6E-75D0-4FA9-A4C5-DE026BD7DE30}" type="pres">
      <dgm:prSet presAssocID="{EE08C0CC-ED55-43A7-A26B-FCD0B06A538E}" presName="Name28" presStyleLbl="parChTrans1D2" presStyleIdx="0" presStyleCnt="4"/>
      <dgm:spPr/>
      <dgm:t>
        <a:bodyPr/>
        <a:lstStyle/>
        <a:p>
          <a:endParaRPr lang="en-US"/>
        </a:p>
      </dgm:t>
    </dgm:pt>
    <dgm:pt modelId="{533358E3-6E64-4C8A-B4F9-BCA69A78FF1C}" type="pres">
      <dgm:prSet presAssocID="{315ED2ED-9AC4-4D3C-9ED4-F0E11FA8AD42}" presName="hierRoot2" presStyleCnt="0">
        <dgm:presLayoutVars>
          <dgm:hierBranch val="init"/>
        </dgm:presLayoutVars>
      </dgm:prSet>
      <dgm:spPr/>
    </dgm:pt>
    <dgm:pt modelId="{2EF6CC01-6D15-4E48-B7BE-C3A90C7541F2}" type="pres">
      <dgm:prSet presAssocID="{315ED2ED-9AC4-4D3C-9ED4-F0E11FA8AD42}" presName="rootComposite2" presStyleCnt="0"/>
      <dgm:spPr/>
    </dgm:pt>
    <dgm:pt modelId="{DBD949C2-116C-42E5-BC5D-33CC5E454A1B}" type="pres">
      <dgm:prSet presAssocID="{315ED2ED-9AC4-4D3C-9ED4-F0E11FA8AD4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E76ECF-72BA-4BF2-AC84-37E770F59284}" type="pres">
      <dgm:prSet presAssocID="{315ED2ED-9AC4-4D3C-9ED4-F0E11FA8AD42}" presName="topArc2" presStyleLbl="parChTrans1D1" presStyleIdx="2" presStyleCnt="16"/>
      <dgm:spPr/>
    </dgm:pt>
    <dgm:pt modelId="{C8C21AD7-3283-42A4-BFF5-AF4F9692E65D}" type="pres">
      <dgm:prSet presAssocID="{315ED2ED-9AC4-4D3C-9ED4-F0E11FA8AD42}" presName="bottomArc2" presStyleLbl="parChTrans1D1" presStyleIdx="3" presStyleCnt="16"/>
      <dgm:spPr/>
    </dgm:pt>
    <dgm:pt modelId="{613DDFE3-FF77-4E52-BC8D-6F67795ED35A}" type="pres">
      <dgm:prSet presAssocID="{315ED2ED-9AC4-4D3C-9ED4-F0E11FA8AD42}" presName="topConnNode2" presStyleLbl="node2" presStyleIdx="0" presStyleCnt="0"/>
      <dgm:spPr/>
      <dgm:t>
        <a:bodyPr/>
        <a:lstStyle/>
        <a:p>
          <a:endParaRPr lang="en-US"/>
        </a:p>
      </dgm:t>
    </dgm:pt>
    <dgm:pt modelId="{C8283D33-00A2-460F-8645-518AEEBC23B2}" type="pres">
      <dgm:prSet presAssocID="{315ED2ED-9AC4-4D3C-9ED4-F0E11FA8AD42}" presName="hierChild4" presStyleCnt="0"/>
      <dgm:spPr/>
    </dgm:pt>
    <dgm:pt modelId="{072A595A-2A55-4BED-A07C-E3FE50D0C326}" type="pres">
      <dgm:prSet presAssocID="{99B95F52-3265-4F3A-BB7B-DB5810384471}" presName="Name28" presStyleLbl="parChTrans1D3" presStyleIdx="0" presStyleCnt="3"/>
      <dgm:spPr/>
      <dgm:t>
        <a:bodyPr/>
        <a:lstStyle/>
        <a:p>
          <a:endParaRPr lang="en-US"/>
        </a:p>
      </dgm:t>
    </dgm:pt>
    <dgm:pt modelId="{417237B1-9BDC-4DB7-8D68-BE7C6E14BBBE}" type="pres">
      <dgm:prSet presAssocID="{8CC5AF9C-D6D6-42CD-9959-BB05DE1A9C47}" presName="hierRoot2" presStyleCnt="0">
        <dgm:presLayoutVars>
          <dgm:hierBranch val="init"/>
        </dgm:presLayoutVars>
      </dgm:prSet>
      <dgm:spPr/>
    </dgm:pt>
    <dgm:pt modelId="{EFCBD77A-C708-4478-B2DC-22B7D2483C7F}" type="pres">
      <dgm:prSet presAssocID="{8CC5AF9C-D6D6-42CD-9959-BB05DE1A9C47}" presName="rootComposite2" presStyleCnt="0"/>
      <dgm:spPr/>
    </dgm:pt>
    <dgm:pt modelId="{B8552774-6625-468F-A888-0634D6DEDFD5}" type="pres">
      <dgm:prSet presAssocID="{8CC5AF9C-D6D6-42CD-9959-BB05DE1A9C4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609D11-9CF6-4F5C-961C-69720A111561}" type="pres">
      <dgm:prSet presAssocID="{8CC5AF9C-D6D6-42CD-9959-BB05DE1A9C47}" presName="topArc2" presStyleLbl="parChTrans1D1" presStyleIdx="4" presStyleCnt="16"/>
      <dgm:spPr/>
    </dgm:pt>
    <dgm:pt modelId="{4E347ABA-5FE6-4084-B05C-BC235C014DA8}" type="pres">
      <dgm:prSet presAssocID="{8CC5AF9C-D6D6-42CD-9959-BB05DE1A9C47}" presName="bottomArc2" presStyleLbl="parChTrans1D1" presStyleIdx="5" presStyleCnt="16"/>
      <dgm:spPr/>
    </dgm:pt>
    <dgm:pt modelId="{C4017738-2FA4-44DD-9477-9D4968C3D508}" type="pres">
      <dgm:prSet presAssocID="{8CC5AF9C-D6D6-42CD-9959-BB05DE1A9C47}" presName="topConnNode2" presStyleLbl="node3" presStyleIdx="0" presStyleCnt="0"/>
      <dgm:spPr/>
      <dgm:t>
        <a:bodyPr/>
        <a:lstStyle/>
        <a:p>
          <a:endParaRPr lang="en-US"/>
        </a:p>
      </dgm:t>
    </dgm:pt>
    <dgm:pt modelId="{4DA7CCBD-9E7B-4F24-94FF-DFE0A9012CBD}" type="pres">
      <dgm:prSet presAssocID="{8CC5AF9C-D6D6-42CD-9959-BB05DE1A9C47}" presName="hierChild4" presStyleCnt="0"/>
      <dgm:spPr/>
    </dgm:pt>
    <dgm:pt modelId="{458AD6E1-3BEE-482C-BA3A-B44C029B20F5}" type="pres">
      <dgm:prSet presAssocID="{8CC5AF9C-D6D6-42CD-9959-BB05DE1A9C47}" presName="hierChild5" presStyleCnt="0"/>
      <dgm:spPr/>
    </dgm:pt>
    <dgm:pt modelId="{5C8E0D80-9C90-4DF5-AFCE-C3B714AECD5F}" type="pres">
      <dgm:prSet presAssocID="{E766AEB8-E852-40AC-9B7D-C7123D88CD79}" presName="Name28" presStyleLbl="parChTrans1D3" presStyleIdx="1" presStyleCnt="3"/>
      <dgm:spPr/>
      <dgm:t>
        <a:bodyPr/>
        <a:lstStyle/>
        <a:p>
          <a:endParaRPr lang="en-US"/>
        </a:p>
      </dgm:t>
    </dgm:pt>
    <dgm:pt modelId="{592DD042-683B-484E-99B7-78EB61D8CF34}" type="pres">
      <dgm:prSet presAssocID="{B55DEC9A-3129-4A65-BF14-20071CDD1269}" presName="hierRoot2" presStyleCnt="0">
        <dgm:presLayoutVars>
          <dgm:hierBranch val="init"/>
        </dgm:presLayoutVars>
      </dgm:prSet>
      <dgm:spPr/>
    </dgm:pt>
    <dgm:pt modelId="{29AAE715-0C4A-4123-AF1A-00ADFC6FA9EE}" type="pres">
      <dgm:prSet presAssocID="{B55DEC9A-3129-4A65-BF14-20071CDD1269}" presName="rootComposite2" presStyleCnt="0"/>
      <dgm:spPr/>
    </dgm:pt>
    <dgm:pt modelId="{DD1BF22E-1770-4FFE-9699-72AC51AAE1C6}" type="pres">
      <dgm:prSet presAssocID="{B55DEC9A-3129-4A65-BF14-20071CDD126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FC0BA6-4F4F-43DD-B643-9C125DC97426}" type="pres">
      <dgm:prSet presAssocID="{B55DEC9A-3129-4A65-BF14-20071CDD1269}" presName="topArc2" presStyleLbl="parChTrans1D1" presStyleIdx="6" presStyleCnt="16"/>
      <dgm:spPr/>
    </dgm:pt>
    <dgm:pt modelId="{71814D23-90DF-4624-B2DF-5831036B72D3}" type="pres">
      <dgm:prSet presAssocID="{B55DEC9A-3129-4A65-BF14-20071CDD1269}" presName="bottomArc2" presStyleLbl="parChTrans1D1" presStyleIdx="7" presStyleCnt="16"/>
      <dgm:spPr/>
    </dgm:pt>
    <dgm:pt modelId="{2E6C5B26-BADC-4158-90F9-71518D10C81A}" type="pres">
      <dgm:prSet presAssocID="{B55DEC9A-3129-4A65-BF14-20071CDD1269}" presName="topConnNode2" presStyleLbl="node3" presStyleIdx="0" presStyleCnt="0"/>
      <dgm:spPr/>
      <dgm:t>
        <a:bodyPr/>
        <a:lstStyle/>
        <a:p>
          <a:endParaRPr lang="en-US"/>
        </a:p>
      </dgm:t>
    </dgm:pt>
    <dgm:pt modelId="{0B2DDA6B-1E9A-4C70-8431-EC3905BE6C79}" type="pres">
      <dgm:prSet presAssocID="{B55DEC9A-3129-4A65-BF14-20071CDD1269}" presName="hierChild4" presStyleCnt="0"/>
      <dgm:spPr/>
    </dgm:pt>
    <dgm:pt modelId="{0D225CE5-2BFC-4AC5-ADFD-385A9A1ADCB5}" type="pres">
      <dgm:prSet presAssocID="{B55DEC9A-3129-4A65-BF14-20071CDD1269}" presName="hierChild5" presStyleCnt="0"/>
      <dgm:spPr/>
    </dgm:pt>
    <dgm:pt modelId="{8009AD24-AD36-4FF2-B310-CB0110580A94}" type="pres">
      <dgm:prSet presAssocID="{315ED2ED-9AC4-4D3C-9ED4-F0E11FA8AD42}" presName="hierChild5" presStyleCnt="0"/>
      <dgm:spPr/>
    </dgm:pt>
    <dgm:pt modelId="{56334C32-DFC8-4A74-9EB9-D5DC02D71ED7}" type="pres">
      <dgm:prSet presAssocID="{A101E113-2B3A-4BF7-A0F6-DE83227D4CAF}" presName="Name28" presStyleLbl="parChTrans1D2" presStyleIdx="1" presStyleCnt="4"/>
      <dgm:spPr/>
      <dgm:t>
        <a:bodyPr/>
        <a:lstStyle/>
        <a:p>
          <a:endParaRPr lang="en-US"/>
        </a:p>
      </dgm:t>
    </dgm:pt>
    <dgm:pt modelId="{D7DFDCF2-DC85-4538-865B-2C482D9DB09A}" type="pres">
      <dgm:prSet presAssocID="{05AD97E8-9470-4251-B4C7-518477FC9AD9}" presName="hierRoot2" presStyleCnt="0">
        <dgm:presLayoutVars>
          <dgm:hierBranch val="init"/>
        </dgm:presLayoutVars>
      </dgm:prSet>
      <dgm:spPr/>
    </dgm:pt>
    <dgm:pt modelId="{B569F786-93BB-4E93-8E5E-4368229D9840}" type="pres">
      <dgm:prSet presAssocID="{05AD97E8-9470-4251-B4C7-518477FC9AD9}" presName="rootComposite2" presStyleCnt="0"/>
      <dgm:spPr/>
    </dgm:pt>
    <dgm:pt modelId="{D45BCB85-A45E-4945-B76B-C34FF3ADE484}" type="pres">
      <dgm:prSet presAssocID="{05AD97E8-9470-4251-B4C7-518477FC9AD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454AE6-7F0D-4D24-9BC8-9EAA77DD49B2}" type="pres">
      <dgm:prSet presAssocID="{05AD97E8-9470-4251-B4C7-518477FC9AD9}" presName="topArc2" presStyleLbl="parChTrans1D1" presStyleIdx="8" presStyleCnt="16"/>
      <dgm:spPr/>
    </dgm:pt>
    <dgm:pt modelId="{4ED9B495-FA94-4C8E-A0BC-C9FAFC4A83B6}" type="pres">
      <dgm:prSet presAssocID="{05AD97E8-9470-4251-B4C7-518477FC9AD9}" presName="bottomArc2" presStyleLbl="parChTrans1D1" presStyleIdx="9" presStyleCnt="16"/>
      <dgm:spPr/>
    </dgm:pt>
    <dgm:pt modelId="{8AECFFA5-D555-4EEE-B40C-E55B97C46971}" type="pres">
      <dgm:prSet presAssocID="{05AD97E8-9470-4251-B4C7-518477FC9AD9}" presName="topConnNode2" presStyleLbl="node2" presStyleIdx="0" presStyleCnt="0"/>
      <dgm:spPr/>
      <dgm:t>
        <a:bodyPr/>
        <a:lstStyle/>
        <a:p>
          <a:endParaRPr lang="en-US"/>
        </a:p>
      </dgm:t>
    </dgm:pt>
    <dgm:pt modelId="{09D6BB0A-A904-42A2-A99C-B0504256EEAC}" type="pres">
      <dgm:prSet presAssocID="{05AD97E8-9470-4251-B4C7-518477FC9AD9}" presName="hierChild4" presStyleCnt="0"/>
      <dgm:spPr/>
    </dgm:pt>
    <dgm:pt modelId="{764C8DD9-A183-4230-BC56-07848AB54E6C}" type="pres">
      <dgm:prSet presAssocID="{41D2FA5C-F1C7-4DF0-B22A-34F05A3623E6}" presName="Name28" presStyleLbl="parChTrans1D3" presStyleIdx="2" presStyleCnt="3"/>
      <dgm:spPr/>
      <dgm:t>
        <a:bodyPr/>
        <a:lstStyle/>
        <a:p>
          <a:endParaRPr lang="en-US"/>
        </a:p>
      </dgm:t>
    </dgm:pt>
    <dgm:pt modelId="{01478451-87A2-48BC-A4FA-63134B8BCF61}" type="pres">
      <dgm:prSet presAssocID="{B1A6A14B-BE6D-4F33-AA91-23229DDBF114}" presName="hierRoot2" presStyleCnt="0">
        <dgm:presLayoutVars>
          <dgm:hierBranch val="init"/>
        </dgm:presLayoutVars>
      </dgm:prSet>
      <dgm:spPr/>
    </dgm:pt>
    <dgm:pt modelId="{86D671DD-2E12-48E3-9BEC-198507264C2A}" type="pres">
      <dgm:prSet presAssocID="{B1A6A14B-BE6D-4F33-AA91-23229DDBF114}" presName="rootComposite2" presStyleCnt="0"/>
      <dgm:spPr/>
    </dgm:pt>
    <dgm:pt modelId="{B2E40263-A944-4ED4-9A77-769B851B275E}" type="pres">
      <dgm:prSet presAssocID="{B1A6A14B-BE6D-4F33-AA91-23229DDBF11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8368A9-81AE-49AE-85CF-0294C3C15B61}" type="pres">
      <dgm:prSet presAssocID="{B1A6A14B-BE6D-4F33-AA91-23229DDBF114}" presName="topArc2" presStyleLbl="parChTrans1D1" presStyleIdx="10" presStyleCnt="16"/>
      <dgm:spPr/>
    </dgm:pt>
    <dgm:pt modelId="{ABE92F06-E0E3-457A-BDF9-52D84E0AFD60}" type="pres">
      <dgm:prSet presAssocID="{B1A6A14B-BE6D-4F33-AA91-23229DDBF114}" presName="bottomArc2" presStyleLbl="parChTrans1D1" presStyleIdx="11" presStyleCnt="16"/>
      <dgm:spPr/>
    </dgm:pt>
    <dgm:pt modelId="{379659DE-9DE7-4152-BC13-D4CDF9391CC5}" type="pres">
      <dgm:prSet presAssocID="{B1A6A14B-BE6D-4F33-AA91-23229DDBF114}" presName="topConnNode2" presStyleLbl="node3" presStyleIdx="0" presStyleCnt="0"/>
      <dgm:spPr/>
      <dgm:t>
        <a:bodyPr/>
        <a:lstStyle/>
        <a:p>
          <a:endParaRPr lang="en-US"/>
        </a:p>
      </dgm:t>
    </dgm:pt>
    <dgm:pt modelId="{9889662D-B15C-4E5D-BFE0-FE913E233392}" type="pres">
      <dgm:prSet presAssocID="{B1A6A14B-BE6D-4F33-AA91-23229DDBF114}" presName="hierChild4" presStyleCnt="0"/>
      <dgm:spPr/>
    </dgm:pt>
    <dgm:pt modelId="{AF8DD47E-C1A8-42A4-8B20-36DCCF892CA5}" type="pres">
      <dgm:prSet presAssocID="{B1A6A14B-BE6D-4F33-AA91-23229DDBF114}" presName="hierChild5" presStyleCnt="0"/>
      <dgm:spPr/>
    </dgm:pt>
    <dgm:pt modelId="{44B5023C-2617-4ED4-A811-430B250C1A43}" type="pres">
      <dgm:prSet presAssocID="{05AD97E8-9470-4251-B4C7-518477FC9AD9}" presName="hierChild5" presStyleCnt="0"/>
      <dgm:spPr/>
    </dgm:pt>
    <dgm:pt modelId="{4754B617-6485-4654-9DDB-C68F9586B8E4}" type="pres">
      <dgm:prSet presAssocID="{1CA79D71-CE73-4822-B3F8-B75D86C0683D}" presName="Name28" presStyleLbl="parChTrans1D2" presStyleIdx="2" presStyleCnt="4"/>
      <dgm:spPr/>
      <dgm:t>
        <a:bodyPr/>
        <a:lstStyle/>
        <a:p>
          <a:endParaRPr lang="en-US"/>
        </a:p>
      </dgm:t>
    </dgm:pt>
    <dgm:pt modelId="{2E178B43-22A3-43F4-808C-01B17DE828DB}" type="pres">
      <dgm:prSet presAssocID="{ACB6A75D-40B1-4372-9573-06615A5E2634}" presName="hierRoot2" presStyleCnt="0">
        <dgm:presLayoutVars>
          <dgm:hierBranch val="init"/>
        </dgm:presLayoutVars>
      </dgm:prSet>
      <dgm:spPr/>
    </dgm:pt>
    <dgm:pt modelId="{C4C47582-BCCF-4B0D-A46F-8E8E49C55030}" type="pres">
      <dgm:prSet presAssocID="{ACB6A75D-40B1-4372-9573-06615A5E2634}" presName="rootComposite2" presStyleCnt="0"/>
      <dgm:spPr/>
    </dgm:pt>
    <dgm:pt modelId="{A00B170D-A3EE-48D5-BA70-B4900C08E0F3}" type="pres">
      <dgm:prSet presAssocID="{ACB6A75D-40B1-4372-9573-06615A5E263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3FEA8A-AE93-42FB-B0CE-4E0B2C0FF3AB}" type="pres">
      <dgm:prSet presAssocID="{ACB6A75D-40B1-4372-9573-06615A5E2634}" presName="topArc2" presStyleLbl="parChTrans1D1" presStyleIdx="12" presStyleCnt="16"/>
      <dgm:spPr/>
    </dgm:pt>
    <dgm:pt modelId="{D7AC45BB-FED7-4F8D-B537-6ECD0DAD0BEF}" type="pres">
      <dgm:prSet presAssocID="{ACB6A75D-40B1-4372-9573-06615A5E2634}" presName="bottomArc2" presStyleLbl="parChTrans1D1" presStyleIdx="13" presStyleCnt="16"/>
      <dgm:spPr/>
    </dgm:pt>
    <dgm:pt modelId="{AB56AC7A-34F4-4FEF-A50E-BE16A8758BA5}" type="pres">
      <dgm:prSet presAssocID="{ACB6A75D-40B1-4372-9573-06615A5E2634}" presName="topConnNode2" presStyleLbl="node2" presStyleIdx="0" presStyleCnt="0"/>
      <dgm:spPr/>
      <dgm:t>
        <a:bodyPr/>
        <a:lstStyle/>
        <a:p>
          <a:endParaRPr lang="en-US"/>
        </a:p>
      </dgm:t>
    </dgm:pt>
    <dgm:pt modelId="{D8DF0D03-EB6E-46D5-BF53-409170CC2AB0}" type="pres">
      <dgm:prSet presAssocID="{ACB6A75D-40B1-4372-9573-06615A5E2634}" presName="hierChild4" presStyleCnt="0"/>
      <dgm:spPr/>
    </dgm:pt>
    <dgm:pt modelId="{0D95FEE6-7091-4442-9184-845DE63E8464}" type="pres">
      <dgm:prSet presAssocID="{ACB6A75D-40B1-4372-9573-06615A5E2634}" presName="hierChild5" presStyleCnt="0"/>
      <dgm:spPr/>
    </dgm:pt>
    <dgm:pt modelId="{E08E6C3C-2D3E-480E-99F7-464F38DD0C26}" type="pres">
      <dgm:prSet presAssocID="{C4977094-35CA-4319-8E97-DCA21F56AE27}" presName="hierChild3" presStyleCnt="0"/>
      <dgm:spPr/>
    </dgm:pt>
    <dgm:pt modelId="{59EE0F04-ABD9-4CBC-A40B-5ADD0112C09F}" type="pres">
      <dgm:prSet presAssocID="{C09D4102-0CE2-4545-8844-5832FBA59E3C}" presName="Name101" presStyleLbl="parChTrans1D2" presStyleIdx="3" presStyleCnt="4"/>
      <dgm:spPr/>
      <dgm:t>
        <a:bodyPr/>
        <a:lstStyle/>
        <a:p>
          <a:endParaRPr lang="en-US"/>
        </a:p>
      </dgm:t>
    </dgm:pt>
    <dgm:pt modelId="{27C3BFDD-8260-418F-A829-16C6362632F2}" type="pres">
      <dgm:prSet presAssocID="{7308035A-2FB2-4F12-AFC0-41C952E5536F}" presName="hierRoot3" presStyleCnt="0">
        <dgm:presLayoutVars>
          <dgm:hierBranch val="init"/>
        </dgm:presLayoutVars>
      </dgm:prSet>
      <dgm:spPr/>
    </dgm:pt>
    <dgm:pt modelId="{82910AD2-CF3E-4073-B659-6DBCBDFDC1EA}" type="pres">
      <dgm:prSet presAssocID="{7308035A-2FB2-4F12-AFC0-41C952E5536F}" presName="rootComposite3" presStyleCnt="0"/>
      <dgm:spPr/>
    </dgm:pt>
    <dgm:pt modelId="{B92DC7DE-9EE4-445C-A10E-B79E684D1694}" type="pres">
      <dgm:prSet presAssocID="{7308035A-2FB2-4F12-AFC0-41C952E5536F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E3B232-0F19-4F0E-B096-9B3A02E251C1}" type="pres">
      <dgm:prSet presAssocID="{7308035A-2FB2-4F12-AFC0-41C952E5536F}" presName="topArc3" presStyleLbl="parChTrans1D1" presStyleIdx="14" presStyleCnt="16"/>
      <dgm:spPr/>
    </dgm:pt>
    <dgm:pt modelId="{A4FE177E-48A6-4A03-9E8B-5618E3FC4C66}" type="pres">
      <dgm:prSet presAssocID="{7308035A-2FB2-4F12-AFC0-41C952E5536F}" presName="bottomArc3" presStyleLbl="parChTrans1D1" presStyleIdx="15" presStyleCnt="16"/>
      <dgm:spPr/>
    </dgm:pt>
    <dgm:pt modelId="{785FC784-0A91-41E9-BAB8-1C38CBC456CB}" type="pres">
      <dgm:prSet presAssocID="{7308035A-2FB2-4F12-AFC0-41C952E5536F}" presName="topConnNode3" presStyleLbl="asst1" presStyleIdx="0" presStyleCnt="0"/>
      <dgm:spPr/>
      <dgm:t>
        <a:bodyPr/>
        <a:lstStyle/>
        <a:p>
          <a:endParaRPr lang="en-US"/>
        </a:p>
      </dgm:t>
    </dgm:pt>
    <dgm:pt modelId="{834014AD-8CE5-48D5-841D-A7291EF03E45}" type="pres">
      <dgm:prSet presAssocID="{7308035A-2FB2-4F12-AFC0-41C952E5536F}" presName="hierChild6" presStyleCnt="0"/>
      <dgm:spPr/>
    </dgm:pt>
    <dgm:pt modelId="{B1C244F0-D5DC-491D-92D9-7404E4587DCF}" type="pres">
      <dgm:prSet presAssocID="{7308035A-2FB2-4F12-AFC0-41C952E5536F}" presName="hierChild7" presStyleCnt="0"/>
      <dgm:spPr/>
    </dgm:pt>
  </dgm:ptLst>
  <dgm:cxnLst>
    <dgm:cxn modelId="{2E650F28-21FB-432E-BE87-C898ED5057E0}" type="presOf" srcId="{315ED2ED-9AC4-4D3C-9ED4-F0E11FA8AD42}" destId="{DBD949C2-116C-42E5-BC5D-33CC5E454A1B}" srcOrd="0" destOrd="0" presId="urn:microsoft.com/office/officeart/2008/layout/HalfCircleOrganizationChart"/>
    <dgm:cxn modelId="{719D29BF-E2DD-4E5A-81CD-379348A2D140}" type="presOf" srcId="{41D2FA5C-F1C7-4DF0-B22A-34F05A3623E6}" destId="{764C8DD9-A183-4230-BC56-07848AB54E6C}" srcOrd="0" destOrd="0" presId="urn:microsoft.com/office/officeart/2008/layout/HalfCircleOrganizationChart"/>
    <dgm:cxn modelId="{43EB4315-71B6-4907-A7EC-DFAE8030ECC5}" srcId="{315ED2ED-9AC4-4D3C-9ED4-F0E11FA8AD42}" destId="{B55DEC9A-3129-4A65-BF14-20071CDD1269}" srcOrd="1" destOrd="0" parTransId="{E766AEB8-E852-40AC-9B7D-C7123D88CD79}" sibTransId="{966BAFC8-3995-478C-AC62-E0EDC1A256F3}"/>
    <dgm:cxn modelId="{310985C2-1405-495B-B9AC-62BD12F69C00}" type="presOf" srcId="{7308035A-2FB2-4F12-AFC0-41C952E5536F}" destId="{B92DC7DE-9EE4-445C-A10E-B79E684D1694}" srcOrd="0" destOrd="0" presId="urn:microsoft.com/office/officeart/2008/layout/HalfCircleOrganizationChart"/>
    <dgm:cxn modelId="{7A8BBB51-14CA-41F2-86E4-25C9CEA18F48}" srcId="{315ED2ED-9AC4-4D3C-9ED4-F0E11FA8AD42}" destId="{8CC5AF9C-D6D6-42CD-9959-BB05DE1A9C47}" srcOrd="0" destOrd="0" parTransId="{99B95F52-3265-4F3A-BB7B-DB5810384471}" sibTransId="{BBE5AE53-5A49-4E8D-BA33-70F5F08B7996}"/>
    <dgm:cxn modelId="{B2502576-B8E8-4CE4-9F99-51C55BFB43C4}" type="presOf" srcId="{C09D4102-0CE2-4545-8844-5832FBA59E3C}" destId="{59EE0F04-ABD9-4CBC-A40B-5ADD0112C09F}" srcOrd="0" destOrd="0" presId="urn:microsoft.com/office/officeart/2008/layout/HalfCircleOrganizationChart"/>
    <dgm:cxn modelId="{D9A1BFD2-EE9B-49CE-9DD9-8AD6C1632A8E}" srcId="{C4977094-35CA-4319-8E97-DCA21F56AE27}" destId="{05AD97E8-9470-4251-B4C7-518477FC9AD9}" srcOrd="2" destOrd="0" parTransId="{A101E113-2B3A-4BF7-A0F6-DE83227D4CAF}" sibTransId="{0BF711CF-666C-4F0F-9D84-BCF384FA1A37}"/>
    <dgm:cxn modelId="{8E5E83C7-944F-4D7D-8945-91129A760BF7}" type="presOf" srcId="{ACB6A75D-40B1-4372-9573-06615A5E2634}" destId="{A00B170D-A3EE-48D5-BA70-B4900C08E0F3}" srcOrd="0" destOrd="0" presId="urn:microsoft.com/office/officeart/2008/layout/HalfCircleOrganizationChart"/>
    <dgm:cxn modelId="{612A0B0D-7501-415B-ACD7-0080AEE633D2}" type="presOf" srcId="{ACB6A75D-40B1-4372-9573-06615A5E2634}" destId="{AB56AC7A-34F4-4FEF-A50E-BE16A8758BA5}" srcOrd="1" destOrd="0" presId="urn:microsoft.com/office/officeart/2008/layout/HalfCircleOrganizationChart"/>
    <dgm:cxn modelId="{CF9041B7-15E5-4A52-B3B5-39C2C08FBA63}" srcId="{C4977094-35CA-4319-8E97-DCA21F56AE27}" destId="{ACB6A75D-40B1-4372-9573-06615A5E2634}" srcOrd="3" destOrd="0" parTransId="{1CA79D71-CE73-4822-B3F8-B75D86C0683D}" sibTransId="{DCB003C0-4A6B-479A-863D-691C2096A608}"/>
    <dgm:cxn modelId="{4B3E8437-714A-4813-8690-5C0C740E5BD6}" type="presOf" srcId="{05AD97E8-9470-4251-B4C7-518477FC9AD9}" destId="{D45BCB85-A45E-4945-B76B-C34FF3ADE484}" srcOrd="0" destOrd="0" presId="urn:microsoft.com/office/officeart/2008/layout/HalfCircleOrganizationChart"/>
    <dgm:cxn modelId="{0E2DCB09-6528-4293-B80E-FD2738B434B0}" type="presOf" srcId="{EE08C0CC-ED55-43A7-A26B-FCD0B06A538E}" destId="{B811FE6E-75D0-4FA9-A4C5-DE026BD7DE30}" srcOrd="0" destOrd="0" presId="urn:microsoft.com/office/officeart/2008/layout/HalfCircleOrganizationChart"/>
    <dgm:cxn modelId="{9651FD6C-D0B3-4532-BF74-26D8617F4D98}" type="presOf" srcId="{1CA79D71-CE73-4822-B3F8-B75D86C0683D}" destId="{4754B617-6485-4654-9DDB-C68F9586B8E4}" srcOrd="0" destOrd="0" presId="urn:microsoft.com/office/officeart/2008/layout/HalfCircleOrganizationChart"/>
    <dgm:cxn modelId="{88E4CB9A-AF40-4FF5-A0C5-FF414D96F5BC}" type="presOf" srcId="{05AD97E8-9470-4251-B4C7-518477FC9AD9}" destId="{8AECFFA5-D555-4EEE-B40C-E55B97C46971}" srcOrd="1" destOrd="0" presId="urn:microsoft.com/office/officeart/2008/layout/HalfCircleOrganizationChart"/>
    <dgm:cxn modelId="{3F6E3964-398C-48A7-ABEB-121728AA8D03}" type="presOf" srcId="{B55DEC9A-3129-4A65-BF14-20071CDD1269}" destId="{DD1BF22E-1770-4FFE-9699-72AC51AAE1C6}" srcOrd="0" destOrd="0" presId="urn:microsoft.com/office/officeart/2008/layout/HalfCircleOrganizationChart"/>
    <dgm:cxn modelId="{5EDEC99A-4A7C-4C46-A9F5-2A10A7E0AF91}" type="presOf" srcId="{B1A6A14B-BE6D-4F33-AA91-23229DDBF114}" destId="{379659DE-9DE7-4152-BC13-D4CDF9391CC5}" srcOrd="1" destOrd="0" presId="urn:microsoft.com/office/officeart/2008/layout/HalfCircleOrganizationChart"/>
    <dgm:cxn modelId="{09C0677B-4DB8-4D56-8322-8BC8F232D8FE}" srcId="{699F4C09-BE25-4086-B4C7-CD5F5E38B20E}" destId="{C4977094-35CA-4319-8E97-DCA21F56AE27}" srcOrd="0" destOrd="0" parTransId="{90F34A36-1338-435C-92AC-504B85F5B116}" sibTransId="{17006165-3A5C-4B5A-8181-98918641BBA5}"/>
    <dgm:cxn modelId="{98063B98-112C-4BF2-B433-6777CE08C02C}" type="presOf" srcId="{A101E113-2B3A-4BF7-A0F6-DE83227D4CAF}" destId="{56334C32-DFC8-4A74-9EB9-D5DC02D71ED7}" srcOrd="0" destOrd="0" presId="urn:microsoft.com/office/officeart/2008/layout/HalfCircleOrganizationChart"/>
    <dgm:cxn modelId="{775BF707-E36B-4541-A9F7-E0C12587C794}" type="presOf" srcId="{99B95F52-3265-4F3A-BB7B-DB5810384471}" destId="{072A595A-2A55-4BED-A07C-E3FE50D0C326}" srcOrd="0" destOrd="0" presId="urn:microsoft.com/office/officeart/2008/layout/HalfCircleOrganizationChart"/>
    <dgm:cxn modelId="{9E5B1B78-3658-4E0C-9495-8EA36C0BC7C5}" srcId="{C4977094-35CA-4319-8E97-DCA21F56AE27}" destId="{7308035A-2FB2-4F12-AFC0-41C952E5536F}" srcOrd="0" destOrd="0" parTransId="{C09D4102-0CE2-4545-8844-5832FBA59E3C}" sibTransId="{12D6A9F5-FCF5-4A94-9C46-37B924705972}"/>
    <dgm:cxn modelId="{06FE71BA-AFC0-463C-A56C-B7E424964904}" type="presOf" srcId="{B55DEC9A-3129-4A65-BF14-20071CDD1269}" destId="{2E6C5B26-BADC-4158-90F9-71518D10C81A}" srcOrd="1" destOrd="0" presId="urn:microsoft.com/office/officeart/2008/layout/HalfCircleOrganizationChart"/>
    <dgm:cxn modelId="{9B406A4B-124A-4F61-AB88-7859D8871A5A}" type="presOf" srcId="{B1A6A14B-BE6D-4F33-AA91-23229DDBF114}" destId="{B2E40263-A944-4ED4-9A77-769B851B275E}" srcOrd="0" destOrd="0" presId="urn:microsoft.com/office/officeart/2008/layout/HalfCircleOrganizationChart"/>
    <dgm:cxn modelId="{E34367DE-EAC4-4EC4-9392-EB76B20969E7}" type="presOf" srcId="{699F4C09-BE25-4086-B4C7-CD5F5E38B20E}" destId="{64B59C4E-95F6-4C2F-BFB8-B0A30A149633}" srcOrd="0" destOrd="0" presId="urn:microsoft.com/office/officeart/2008/layout/HalfCircleOrganizationChart"/>
    <dgm:cxn modelId="{E33F702B-7FB5-42EA-A3F6-176604BF569D}" type="presOf" srcId="{C4977094-35CA-4319-8E97-DCA21F56AE27}" destId="{09657EF8-0E04-4850-9F30-55F280F071E7}" srcOrd="0" destOrd="0" presId="urn:microsoft.com/office/officeart/2008/layout/HalfCircleOrganizationChart"/>
    <dgm:cxn modelId="{DCB22986-3E67-4CFB-B0EE-67CFC9E2C4C3}" srcId="{05AD97E8-9470-4251-B4C7-518477FC9AD9}" destId="{B1A6A14B-BE6D-4F33-AA91-23229DDBF114}" srcOrd="0" destOrd="0" parTransId="{41D2FA5C-F1C7-4DF0-B22A-34F05A3623E6}" sibTransId="{CB64A462-A225-489F-AC91-B8E9B8150B27}"/>
    <dgm:cxn modelId="{0FAF44BD-4BA5-4593-831F-266B1C7CEBA0}" type="presOf" srcId="{8CC5AF9C-D6D6-42CD-9959-BB05DE1A9C47}" destId="{C4017738-2FA4-44DD-9477-9D4968C3D508}" srcOrd="1" destOrd="0" presId="urn:microsoft.com/office/officeart/2008/layout/HalfCircleOrganizationChart"/>
    <dgm:cxn modelId="{E3580378-5B00-4AD4-A003-973C08479ACF}" type="presOf" srcId="{7308035A-2FB2-4F12-AFC0-41C952E5536F}" destId="{785FC784-0A91-41E9-BAB8-1C38CBC456CB}" srcOrd="1" destOrd="0" presId="urn:microsoft.com/office/officeart/2008/layout/HalfCircleOrganizationChart"/>
    <dgm:cxn modelId="{B0BCFB02-D1F9-4BBB-A5FA-B8F34D244AEA}" type="presOf" srcId="{8CC5AF9C-D6D6-42CD-9959-BB05DE1A9C47}" destId="{B8552774-6625-468F-A888-0634D6DEDFD5}" srcOrd="0" destOrd="0" presId="urn:microsoft.com/office/officeart/2008/layout/HalfCircleOrganizationChart"/>
    <dgm:cxn modelId="{F1DCCABF-2D90-4331-8384-F2FBCCFBB4F8}" type="presOf" srcId="{315ED2ED-9AC4-4D3C-9ED4-F0E11FA8AD42}" destId="{613DDFE3-FF77-4E52-BC8D-6F67795ED35A}" srcOrd="1" destOrd="0" presId="urn:microsoft.com/office/officeart/2008/layout/HalfCircleOrganizationChart"/>
    <dgm:cxn modelId="{AA357409-673D-4E13-91DA-3879E953824A}" type="presOf" srcId="{E766AEB8-E852-40AC-9B7D-C7123D88CD79}" destId="{5C8E0D80-9C90-4DF5-AFCE-C3B714AECD5F}" srcOrd="0" destOrd="0" presId="urn:microsoft.com/office/officeart/2008/layout/HalfCircleOrganizationChart"/>
    <dgm:cxn modelId="{DECB4EB5-AD26-4681-8483-5A095819DD55}" srcId="{C4977094-35CA-4319-8E97-DCA21F56AE27}" destId="{315ED2ED-9AC4-4D3C-9ED4-F0E11FA8AD42}" srcOrd="1" destOrd="0" parTransId="{EE08C0CC-ED55-43A7-A26B-FCD0B06A538E}" sibTransId="{1F2F51C6-E817-4BAC-87E1-844B4FF381B3}"/>
    <dgm:cxn modelId="{493C61B9-30AB-4479-9631-190D69EA0899}" type="presOf" srcId="{C4977094-35CA-4319-8E97-DCA21F56AE27}" destId="{FA92DC42-4AF1-408F-A6BF-116514BC80B2}" srcOrd="1" destOrd="0" presId="urn:microsoft.com/office/officeart/2008/layout/HalfCircleOrganizationChart"/>
    <dgm:cxn modelId="{F8303A9A-5C16-4ED6-9CC4-0DE11790B9EA}" type="presParOf" srcId="{64B59C4E-95F6-4C2F-BFB8-B0A30A149633}" destId="{F2901F78-7BD3-49BB-92DD-79EA1B3B8630}" srcOrd="0" destOrd="0" presId="urn:microsoft.com/office/officeart/2008/layout/HalfCircleOrganizationChart"/>
    <dgm:cxn modelId="{9BEF7C67-E596-4466-9076-996E28321ADC}" type="presParOf" srcId="{F2901F78-7BD3-49BB-92DD-79EA1B3B8630}" destId="{47B45C2D-1E9B-4A59-A5FC-DAE099407439}" srcOrd="0" destOrd="0" presId="urn:microsoft.com/office/officeart/2008/layout/HalfCircleOrganizationChart"/>
    <dgm:cxn modelId="{0964AE1C-CDA9-4118-BFDD-CA5DACF3C1E2}" type="presParOf" srcId="{47B45C2D-1E9B-4A59-A5FC-DAE099407439}" destId="{09657EF8-0E04-4850-9F30-55F280F071E7}" srcOrd="0" destOrd="0" presId="urn:microsoft.com/office/officeart/2008/layout/HalfCircleOrganizationChart"/>
    <dgm:cxn modelId="{FCE224C5-96B1-4EEE-A172-2FE9B64D6390}" type="presParOf" srcId="{47B45C2D-1E9B-4A59-A5FC-DAE099407439}" destId="{F978121A-EEAF-4092-8F70-F7D3AABB237C}" srcOrd="1" destOrd="0" presId="urn:microsoft.com/office/officeart/2008/layout/HalfCircleOrganizationChart"/>
    <dgm:cxn modelId="{C9DDB0D3-686F-4118-BADE-99EF6C1BD2AD}" type="presParOf" srcId="{47B45C2D-1E9B-4A59-A5FC-DAE099407439}" destId="{12172B31-6841-4363-803C-3D4B787E7050}" srcOrd="2" destOrd="0" presId="urn:microsoft.com/office/officeart/2008/layout/HalfCircleOrganizationChart"/>
    <dgm:cxn modelId="{4027FFDF-3097-4B77-BC33-5371CE0952C4}" type="presParOf" srcId="{47B45C2D-1E9B-4A59-A5FC-DAE099407439}" destId="{FA92DC42-4AF1-408F-A6BF-116514BC80B2}" srcOrd="3" destOrd="0" presId="urn:microsoft.com/office/officeart/2008/layout/HalfCircleOrganizationChart"/>
    <dgm:cxn modelId="{58DD5088-A3AD-466E-A953-1547AF13B2BE}" type="presParOf" srcId="{F2901F78-7BD3-49BB-92DD-79EA1B3B8630}" destId="{200E8E52-AF1B-4175-A4F5-65F42B7A8B5D}" srcOrd="1" destOrd="0" presId="urn:microsoft.com/office/officeart/2008/layout/HalfCircleOrganizationChart"/>
    <dgm:cxn modelId="{A0ABBA94-4BE7-406C-9096-184C491159CE}" type="presParOf" srcId="{200E8E52-AF1B-4175-A4F5-65F42B7A8B5D}" destId="{B811FE6E-75D0-4FA9-A4C5-DE026BD7DE30}" srcOrd="0" destOrd="0" presId="urn:microsoft.com/office/officeart/2008/layout/HalfCircleOrganizationChart"/>
    <dgm:cxn modelId="{35D64A28-C49F-4548-99DE-DB45F9184503}" type="presParOf" srcId="{200E8E52-AF1B-4175-A4F5-65F42B7A8B5D}" destId="{533358E3-6E64-4C8A-B4F9-BCA69A78FF1C}" srcOrd="1" destOrd="0" presId="urn:microsoft.com/office/officeart/2008/layout/HalfCircleOrganizationChart"/>
    <dgm:cxn modelId="{9351DE06-F9A1-4299-A6F2-024F9E729B04}" type="presParOf" srcId="{533358E3-6E64-4C8A-B4F9-BCA69A78FF1C}" destId="{2EF6CC01-6D15-4E48-B7BE-C3A90C7541F2}" srcOrd="0" destOrd="0" presId="urn:microsoft.com/office/officeart/2008/layout/HalfCircleOrganizationChart"/>
    <dgm:cxn modelId="{64DA49FB-F157-4BF3-B6A3-C54A46AE33B5}" type="presParOf" srcId="{2EF6CC01-6D15-4E48-B7BE-C3A90C7541F2}" destId="{DBD949C2-116C-42E5-BC5D-33CC5E454A1B}" srcOrd="0" destOrd="0" presId="urn:microsoft.com/office/officeart/2008/layout/HalfCircleOrganizationChart"/>
    <dgm:cxn modelId="{F98FFE97-F69E-4E79-8856-E7881683988E}" type="presParOf" srcId="{2EF6CC01-6D15-4E48-B7BE-C3A90C7541F2}" destId="{C6E76ECF-72BA-4BF2-AC84-37E770F59284}" srcOrd="1" destOrd="0" presId="urn:microsoft.com/office/officeart/2008/layout/HalfCircleOrganizationChart"/>
    <dgm:cxn modelId="{05C5A940-8775-42BC-8CEF-6FAE446978CC}" type="presParOf" srcId="{2EF6CC01-6D15-4E48-B7BE-C3A90C7541F2}" destId="{C8C21AD7-3283-42A4-BFF5-AF4F9692E65D}" srcOrd="2" destOrd="0" presId="urn:microsoft.com/office/officeart/2008/layout/HalfCircleOrganizationChart"/>
    <dgm:cxn modelId="{CC5C9C20-D2C1-4B0E-9C7B-A446191800EE}" type="presParOf" srcId="{2EF6CC01-6D15-4E48-B7BE-C3A90C7541F2}" destId="{613DDFE3-FF77-4E52-BC8D-6F67795ED35A}" srcOrd="3" destOrd="0" presId="urn:microsoft.com/office/officeart/2008/layout/HalfCircleOrganizationChart"/>
    <dgm:cxn modelId="{75799481-3832-4427-A822-62893D0C2855}" type="presParOf" srcId="{533358E3-6E64-4C8A-B4F9-BCA69A78FF1C}" destId="{C8283D33-00A2-460F-8645-518AEEBC23B2}" srcOrd="1" destOrd="0" presId="urn:microsoft.com/office/officeart/2008/layout/HalfCircleOrganizationChart"/>
    <dgm:cxn modelId="{C6CEBBD3-51B3-4251-BA6F-E054C4CCB475}" type="presParOf" srcId="{C8283D33-00A2-460F-8645-518AEEBC23B2}" destId="{072A595A-2A55-4BED-A07C-E3FE50D0C326}" srcOrd="0" destOrd="0" presId="urn:microsoft.com/office/officeart/2008/layout/HalfCircleOrganizationChart"/>
    <dgm:cxn modelId="{1A05FB6C-754E-432A-835F-A53A586F4CF0}" type="presParOf" srcId="{C8283D33-00A2-460F-8645-518AEEBC23B2}" destId="{417237B1-9BDC-4DB7-8D68-BE7C6E14BBBE}" srcOrd="1" destOrd="0" presId="urn:microsoft.com/office/officeart/2008/layout/HalfCircleOrganizationChart"/>
    <dgm:cxn modelId="{7180F2EA-364E-4EA2-BBE6-BD500DA362C4}" type="presParOf" srcId="{417237B1-9BDC-4DB7-8D68-BE7C6E14BBBE}" destId="{EFCBD77A-C708-4478-B2DC-22B7D2483C7F}" srcOrd="0" destOrd="0" presId="urn:microsoft.com/office/officeart/2008/layout/HalfCircleOrganizationChart"/>
    <dgm:cxn modelId="{FC5B274C-7042-41D7-BA61-A43A027066D4}" type="presParOf" srcId="{EFCBD77A-C708-4478-B2DC-22B7D2483C7F}" destId="{B8552774-6625-468F-A888-0634D6DEDFD5}" srcOrd="0" destOrd="0" presId="urn:microsoft.com/office/officeart/2008/layout/HalfCircleOrganizationChart"/>
    <dgm:cxn modelId="{6A54DBAB-7AE8-496C-AFAA-ED94EF007B5E}" type="presParOf" srcId="{EFCBD77A-C708-4478-B2DC-22B7D2483C7F}" destId="{12609D11-9CF6-4F5C-961C-69720A111561}" srcOrd="1" destOrd="0" presId="urn:microsoft.com/office/officeart/2008/layout/HalfCircleOrganizationChart"/>
    <dgm:cxn modelId="{E3DBC629-C016-4F98-B0E2-0397A71E9086}" type="presParOf" srcId="{EFCBD77A-C708-4478-B2DC-22B7D2483C7F}" destId="{4E347ABA-5FE6-4084-B05C-BC235C014DA8}" srcOrd="2" destOrd="0" presId="urn:microsoft.com/office/officeart/2008/layout/HalfCircleOrganizationChart"/>
    <dgm:cxn modelId="{877F56E4-1C0E-4202-8E4E-D9953487D2C4}" type="presParOf" srcId="{EFCBD77A-C708-4478-B2DC-22B7D2483C7F}" destId="{C4017738-2FA4-44DD-9477-9D4968C3D508}" srcOrd="3" destOrd="0" presId="urn:microsoft.com/office/officeart/2008/layout/HalfCircleOrganizationChart"/>
    <dgm:cxn modelId="{204C8737-81F1-4885-ADF8-AEE2C95D958E}" type="presParOf" srcId="{417237B1-9BDC-4DB7-8D68-BE7C6E14BBBE}" destId="{4DA7CCBD-9E7B-4F24-94FF-DFE0A9012CBD}" srcOrd="1" destOrd="0" presId="urn:microsoft.com/office/officeart/2008/layout/HalfCircleOrganizationChart"/>
    <dgm:cxn modelId="{BAE061D5-42B2-4093-A4C0-1FAC8BE9E9AA}" type="presParOf" srcId="{417237B1-9BDC-4DB7-8D68-BE7C6E14BBBE}" destId="{458AD6E1-3BEE-482C-BA3A-B44C029B20F5}" srcOrd="2" destOrd="0" presId="urn:microsoft.com/office/officeart/2008/layout/HalfCircleOrganizationChart"/>
    <dgm:cxn modelId="{733D9439-B53D-4F9C-9F0B-ED5377CD4795}" type="presParOf" srcId="{C8283D33-00A2-460F-8645-518AEEBC23B2}" destId="{5C8E0D80-9C90-4DF5-AFCE-C3B714AECD5F}" srcOrd="2" destOrd="0" presId="urn:microsoft.com/office/officeart/2008/layout/HalfCircleOrganizationChart"/>
    <dgm:cxn modelId="{F5F60B1C-A3ED-4328-A686-24CA530C5C13}" type="presParOf" srcId="{C8283D33-00A2-460F-8645-518AEEBC23B2}" destId="{592DD042-683B-484E-99B7-78EB61D8CF34}" srcOrd="3" destOrd="0" presId="urn:microsoft.com/office/officeart/2008/layout/HalfCircleOrganizationChart"/>
    <dgm:cxn modelId="{88C99666-9D79-440C-A050-587FEDC7A46C}" type="presParOf" srcId="{592DD042-683B-484E-99B7-78EB61D8CF34}" destId="{29AAE715-0C4A-4123-AF1A-00ADFC6FA9EE}" srcOrd="0" destOrd="0" presId="urn:microsoft.com/office/officeart/2008/layout/HalfCircleOrganizationChart"/>
    <dgm:cxn modelId="{018A09A2-BCE4-45EC-A94C-98C583A8B822}" type="presParOf" srcId="{29AAE715-0C4A-4123-AF1A-00ADFC6FA9EE}" destId="{DD1BF22E-1770-4FFE-9699-72AC51AAE1C6}" srcOrd="0" destOrd="0" presId="urn:microsoft.com/office/officeart/2008/layout/HalfCircleOrganizationChart"/>
    <dgm:cxn modelId="{69741044-4A09-4272-A973-B04686DD1E5D}" type="presParOf" srcId="{29AAE715-0C4A-4123-AF1A-00ADFC6FA9EE}" destId="{2DFC0BA6-4F4F-43DD-B643-9C125DC97426}" srcOrd="1" destOrd="0" presId="urn:microsoft.com/office/officeart/2008/layout/HalfCircleOrganizationChart"/>
    <dgm:cxn modelId="{BA537A0A-3DDB-4640-8B29-C6D247778CCA}" type="presParOf" srcId="{29AAE715-0C4A-4123-AF1A-00ADFC6FA9EE}" destId="{71814D23-90DF-4624-B2DF-5831036B72D3}" srcOrd="2" destOrd="0" presId="urn:microsoft.com/office/officeart/2008/layout/HalfCircleOrganizationChart"/>
    <dgm:cxn modelId="{B94C93A1-D88F-4738-8580-1B2AA4F0DC79}" type="presParOf" srcId="{29AAE715-0C4A-4123-AF1A-00ADFC6FA9EE}" destId="{2E6C5B26-BADC-4158-90F9-71518D10C81A}" srcOrd="3" destOrd="0" presId="urn:microsoft.com/office/officeart/2008/layout/HalfCircleOrganizationChart"/>
    <dgm:cxn modelId="{6B414A73-BC44-4C84-ABBA-B939BBD65EA4}" type="presParOf" srcId="{592DD042-683B-484E-99B7-78EB61D8CF34}" destId="{0B2DDA6B-1E9A-4C70-8431-EC3905BE6C79}" srcOrd="1" destOrd="0" presId="urn:microsoft.com/office/officeart/2008/layout/HalfCircleOrganizationChart"/>
    <dgm:cxn modelId="{27E72889-C9ED-4270-B5E3-568CF9F98556}" type="presParOf" srcId="{592DD042-683B-484E-99B7-78EB61D8CF34}" destId="{0D225CE5-2BFC-4AC5-ADFD-385A9A1ADCB5}" srcOrd="2" destOrd="0" presId="urn:microsoft.com/office/officeart/2008/layout/HalfCircleOrganizationChart"/>
    <dgm:cxn modelId="{2E6F7BB6-8CCA-49F4-BF17-F627D51E5E5A}" type="presParOf" srcId="{533358E3-6E64-4C8A-B4F9-BCA69A78FF1C}" destId="{8009AD24-AD36-4FF2-B310-CB0110580A94}" srcOrd="2" destOrd="0" presId="urn:microsoft.com/office/officeart/2008/layout/HalfCircleOrganizationChart"/>
    <dgm:cxn modelId="{E883AAE6-B175-494D-A88D-E92DD03AC8AE}" type="presParOf" srcId="{200E8E52-AF1B-4175-A4F5-65F42B7A8B5D}" destId="{56334C32-DFC8-4A74-9EB9-D5DC02D71ED7}" srcOrd="2" destOrd="0" presId="urn:microsoft.com/office/officeart/2008/layout/HalfCircleOrganizationChart"/>
    <dgm:cxn modelId="{B587C809-9939-4678-806D-D7A9D69A8AEF}" type="presParOf" srcId="{200E8E52-AF1B-4175-A4F5-65F42B7A8B5D}" destId="{D7DFDCF2-DC85-4538-865B-2C482D9DB09A}" srcOrd="3" destOrd="0" presId="urn:microsoft.com/office/officeart/2008/layout/HalfCircleOrganizationChart"/>
    <dgm:cxn modelId="{52B552E4-5333-4890-A83D-C4EDA9C3B372}" type="presParOf" srcId="{D7DFDCF2-DC85-4538-865B-2C482D9DB09A}" destId="{B569F786-93BB-4E93-8E5E-4368229D9840}" srcOrd="0" destOrd="0" presId="urn:microsoft.com/office/officeart/2008/layout/HalfCircleOrganizationChart"/>
    <dgm:cxn modelId="{B488DBCB-E27A-4EAA-B335-41ADF7A9BA5F}" type="presParOf" srcId="{B569F786-93BB-4E93-8E5E-4368229D9840}" destId="{D45BCB85-A45E-4945-B76B-C34FF3ADE484}" srcOrd="0" destOrd="0" presId="urn:microsoft.com/office/officeart/2008/layout/HalfCircleOrganizationChart"/>
    <dgm:cxn modelId="{64B90777-A69D-45FC-936F-52CD27010922}" type="presParOf" srcId="{B569F786-93BB-4E93-8E5E-4368229D9840}" destId="{10454AE6-7F0D-4D24-9BC8-9EAA77DD49B2}" srcOrd="1" destOrd="0" presId="urn:microsoft.com/office/officeart/2008/layout/HalfCircleOrganizationChart"/>
    <dgm:cxn modelId="{F5C93380-F75D-4813-B219-39C3647FFCB7}" type="presParOf" srcId="{B569F786-93BB-4E93-8E5E-4368229D9840}" destId="{4ED9B495-FA94-4C8E-A0BC-C9FAFC4A83B6}" srcOrd="2" destOrd="0" presId="urn:microsoft.com/office/officeart/2008/layout/HalfCircleOrganizationChart"/>
    <dgm:cxn modelId="{E5B94CCC-D71D-4556-AC2E-EBE563404FE4}" type="presParOf" srcId="{B569F786-93BB-4E93-8E5E-4368229D9840}" destId="{8AECFFA5-D555-4EEE-B40C-E55B97C46971}" srcOrd="3" destOrd="0" presId="urn:microsoft.com/office/officeart/2008/layout/HalfCircleOrganizationChart"/>
    <dgm:cxn modelId="{FF1C896C-1BCD-4BA7-A517-0EC1ED35F9BD}" type="presParOf" srcId="{D7DFDCF2-DC85-4538-865B-2C482D9DB09A}" destId="{09D6BB0A-A904-42A2-A99C-B0504256EEAC}" srcOrd="1" destOrd="0" presId="urn:microsoft.com/office/officeart/2008/layout/HalfCircleOrganizationChart"/>
    <dgm:cxn modelId="{D66A6839-34D9-4BFC-A86F-5DBC7836B323}" type="presParOf" srcId="{09D6BB0A-A904-42A2-A99C-B0504256EEAC}" destId="{764C8DD9-A183-4230-BC56-07848AB54E6C}" srcOrd="0" destOrd="0" presId="urn:microsoft.com/office/officeart/2008/layout/HalfCircleOrganizationChart"/>
    <dgm:cxn modelId="{9F3AB3E2-9B44-4A44-A7E3-24B85FC06667}" type="presParOf" srcId="{09D6BB0A-A904-42A2-A99C-B0504256EEAC}" destId="{01478451-87A2-48BC-A4FA-63134B8BCF61}" srcOrd="1" destOrd="0" presId="urn:microsoft.com/office/officeart/2008/layout/HalfCircleOrganizationChart"/>
    <dgm:cxn modelId="{ED30FE54-DCAA-4BEB-AA87-341B140AD0E2}" type="presParOf" srcId="{01478451-87A2-48BC-A4FA-63134B8BCF61}" destId="{86D671DD-2E12-48E3-9BEC-198507264C2A}" srcOrd="0" destOrd="0" presId="urn:microsoft.com/office/officeart/2008/layout/HalfCircleOrganizationChart"/>
    <dgm:cxn modelId="{A1161AAF-821A-483B-8988-C91B42A31706}" type="presParOf" srcId="{86D671DD-2E12-48E3-9BEC-198507264C2A}" destId="{B2E40263-A944-4ED4-9A77-769B851B275E}" srcOrd="0" destOrd="0" presId="urn:microsoft.com/office/officeart/2008/layout/HalfCircleOrganizationChart"/>
    <dgm:cxn modelId="{DA474F89-D763-4C54-9D69-CDAF20B609C9}" type="presParOf" srcId="{86D671DD-2E12-48E3-9BEC-198507264C2A}" destId="{2D8368A9-81AE-49AE-85CF-0294C3C15B61}" srcOrd="1" destOrd="0" presId="urn:microsoft.com/office/officeart/2008/layout/HalfCircleOrganizationChart"/>
    <dgm:cxn modelId="{65C9F372-7FA2-4B27-9915-7AF3C54E68D1}" type="presParOf" srcId="{86D671DD-2E12-48E3-9BEC-198507264C2A}" destId="{ABE92F06-E0E3-457A-BDF9-52D84E0AFD60}" srcOrd="2" destOrd="0" presId="urn:microsoft.com/office/officeart/2008/layout/HalfCircleOrganizationChart"/>
    <dgm:cxn modelId="{CF59FB27-A692-44FE-964D-407AC8B6F157}" type="presParOf" srcId="{86D671DD-2E12-48E3-9BEC-198507264C2A}" destId="{379659DE-9DE7-4152-BC13-D4CDF9391CC5}" srcOrd="3" destOrd="0" presId="urn:microsoft.com/office/officeart/2008/layout/HalfCircleOrganizationChart"/>
    <dgm:cxn modelId="{424995A8-E4CA-4B3C-98ED-1BCBF3A356D9}" type="presParOf" srcId="{01478451-87A2-48BC-A4FA-63134B8BCF61}" destId="{9889662D-B15C-4E5D-BFE0-FE913E233392}" srcOrd="1" destOrd="0" presId="urn:microsoft.com/office/officeart/2008/layout/HalfCircleOrganizationChart"/>
    <dgm:cxn modelId="{1DDE6126-578E-493D-8F4B-3274C3B61405}" type="presParOf" srcId="{01478451-87A2-48BC-A4FA-63134B8BCF61}" destId="{AF8DD47E-C1A8-42A4-8B20-36DCCF892CA5}" srcOrd="2" destOrd="0" presId="urn:microsoft.com/office/officeart/2008/layout/HalfCircleOrganizationChart"/>
    <dgm:cxn modelId="{F5D07A44-C054-4E06-B847-38AC1E80E0B1}" type="presParOf" srcId="{D7DFDCF2-DC85-4538-865B-2C482D9DB09A}" destId="{44B5023C-2617-4ED4-A811-430B250C1A43}" srcOrd="2" destOrd="0" presId="urn:microsoft.com/office/officeart/2008/layout/HalfCircleOrganizationChart"/>
    <dgm:cxn modelId="{8DAFF078-2F84-4937-8175-2FEFA96EB665}" type="presParOf" srcId="{200E8E52-AF1B-4175-A4F5-65F42B7A8B5D}" destId="{4754B617-6485-4654-9DDB-C68F9586B8E4}" srcOrd="4" destOrd="0" presId="urn:microsoft.com/office/officeart/2008/layout/HalfCircleOrganizationChart"/>
    <dgm:cxn modelId="{1D51C2AD-2049-4D63-BF93-252D8B2E2F0A}" type="presParOf" srcId="{200E8E52-AF1B-4175-A4F5-65F42B7A8B5D}" destId="{2E178B43-22A3-43F4-808C-01B17DE828DB}" srcOrd="5" destOrd="0" presId="urn:microsoft.com/office/officeart/2008/layout/HalfCircleOrganizationChart"/>
    <dgm:cxn modelId="{3B292B78-E192-4DB4-82B0-25482A4744F1}" type="presParOf" srcId="{2E178B43-22A3-43F4-808C-01B17DE828DB}" destId="{C4C47582-BCCF-4B0D-A46F-8E8E49C55030}" srcOrd="0" destOrd="0" presId="urn:microsoft.com/office/officeart/2008/layout/HalfCircleOrganizationChart"/>
    <dgm:cxn modelId="{CFA8AE5B-0A78-4CBB-A95B-0185BE1A736C}" type="presParOf" srcId="{C4C47582-BCCF-4B0D-A46F-8E8E49C55030}" destId="{A00B170D-A3EE-48D5-BA70-B4900C08E0F3}" srcOrd="0" destOrd="0" presId="urn:microsoft.com/office/officeart/2008/layout/HalfCircleOrganizationChart"/>
    <dgm:cxn modelId="{7AA38F2C-C2FF-4AA7-B364-B003627F23AE}" type="presParOf" srcId="{C4C47582-BCCF-4B0D-A46F-8E8E49C55030}" destId="{563FEA8A-AE93-42FB-B0CE-4E0B2C0FF3AB}" srcOrd="1" destOrd="0" presId="urn:microsoft.com/office/officeart/2008/layout/HalfCircleOrganizationChart"/>
    <dgm:cxn modelId="{208B0FFA-7102-4D1F-BFB5-3DDEA19531D9}" type="presParOf" srcId="{C4C47582-BCCF-4B0D-A46F-8E8E49C55030}" destId="{D7AC45BB-FED7-4F8D-B537-6ECD0DAD0BEF}" srcOrd="2" destOrd="0" presId="urn:microsoft.com/office/officeart/2008/layout/HalfCircleOrganizationChart"/>
    <dgm:cxn modelId="{68A5B23E-0E91-4313-9EC2-57688DF0FC17}" type="presParOf" srcId="{C4C47582-BCCF-4B0D-A46F-8E8E49C55030}" destId="{AB56AC7A-34F4-4FEF-A50E-BE16A8758BA5}" srcOrd="3" destOrd="0" presId="urn:microsoft.com/office/officeart/2008/layout/HalfCircleOrganizationChart"/>
    <dgm:cxn modelId="{77C1E549-CF98-476A-859B-B2FCCCAC013C}" type="presParOf" srcId="{2E178B43-22A3-43F4-808C-01B17DE828DB}" destId="{D8DF0D03-EB6E-46D5-BF53-409170CC2AB0}" srcOrd="1" destOrd="0" presId="urn:microsoft.com/office/officeart/2008/layout/HalfCircleOrganizationChart"/>
    <dgm:cxn modelId="{87809EF2-C328-478A-80B7-F25114BD1C31}" type="presParOf" srcId="{2E178B43-22A3-43F4-808C-01B17DE828DB}" destId="{0D95FEE6-7091-4442-9184-845DE63E8464}" srcOrd="2" destOrd="0" presId="urn:microsoft.com/office/officeart/2008/layout/HalfCircleOrganizationChart"/>
    <dgm:cxn modelId="{41A2FE41-5985-417A-8CDE-A3790DC0EB31}" type="presParOf" srcId="{F2901F78-7BD3-49BB-92DD-79EA1B3B8630}" destId="{E08E6C3C-2D3E-480E-99F7-464F38DD0C26}" srcOrd="2" destOrd="0" presId="urn:microsoft.com/office/officeart/2008/layout/HalfCircleOrganizationChart"/>
    <dgm:cxn modelId="{0717348C-5CF0-4C10-A8B5-C87D6946C5C7}" type="presParOf" srcId="{E08E6C3C-2D3E-480E-99F7-464F38DD0C26}" destId="{59EE0F04-ABD9-4CBC-A40B-5ADD0112C09F}" srcOrd="0" destOrd="0" presId="urn:microsoft.com/office/officeart/2008/layout/HalfCircleOrganizationChart"/>
    <dgm:cxn modelId="{245D094D-CACC-44FF-9E7C-C5918B0018E7}" type="presParOf" srcId="{E08E6C3C-2D3E-480E-99F7-464F38DD0C26}" destId="{27C3BFDD-8260-418F-A829-16C6362632F2}" srcOrd="1" destOrd="0" presId="urn:microsoft.com/office/officeart/2008/layout/HalfCircleOrganizationChart"/>
    <dgm:cxn modelId="{C1532F41-8C56-48DB-AF4C-A96FD6431EC6}" type="presParOf" srcId="{27C3BFDD-8260-418F-A829-16C6362632F2}" destId="{82910AD2-CF3E-4073-B659-6DBCBDFDC1EA}" srcOrd="0" destOrd="0" presId="urn:microsoft.com/office/officeart/2008/layout/HalfCircleOrganizationChart"/>
    <dgm:cxn modelId="{FEC6041E-BFA6-4B53-BEA9-7A8AAC4FDE07}" type="presParOf" srcId="{82910AD2-CF3E-4073-B659-6DBCBDFDC1EA}" destId="{B92DC7DE-9EE4-445C-A10E-B79E684D1694}" srcOrd="0" destOrd="0" presId="urn:microsoft.com/office/officeart/2008/layout/HalfCircleOrganizationChart"/>
    <dgm:cxn modelId="{46A3F5DE-E683-4E61-9472-210F5CC6C0E8}" type="presParOf" srcId="{82910AD2-CF3E-4073-B659-6DBCBDFDC1EA}" destId="{09E3B232-0F19-4F0E-B096-9B3A02E251C1}" srcOrd="1" destOrd="0" presId="urn:microsoft.com/office/officeart/2008/layout/HalfCircleOrganizationChart"/>
    <dgm:cxn modelId="{33BF8E7D-B060-47EE-A124-6F1581BA2CD0}" type="presParOf" srcId="{82910AD2-CF3E-4073-B659-6DBCBDFDC1EA}" destId="{A4FE177E-48A6-4A03-9E8B-5618E3FC4C66}" srcOrd="2" destOrd="0" presId="urn:microsoft.com/office/officeart/2008/layout/HalfCircleOrganizationChart"/>
    <dgm:cxn modelId="{259C26CF-F3D7-4129-813A-5721154A6352}" type="presParOf" srcId="{82910AD2-CF3E-4073-B659-6DBCBDFDC1EA}" destId="{785FC784-0A91-41E9-BAB8-1C38CBC456CB}" srcOrd="3" destOrd="0" presId="urn:microsoft.com/office/officeart/2008/layout/HalfCircleOrganizationChart"/>
    <dgm:cxn modelId="{6143069D-6A91-4AEB-8065-2C8C48016F2B}" type="presParOf" srcId="{27C3BFDD-8260-418F-A829-16C6362632F2}" destId="{834014AD-8CE5-48D5-841D-A7291EF03E45}" srcOrd="1" destOrd="0" presId="urn:microsoft.com/office/officeart/2008/layout/HalfCircleOrganizationChart"/>
    <dgm:cxn modelId="{90C6E82E-6E2C-40DB-8826-B8062B0872AF}" type="presParOf" srcId="{27C3BFDD-8260-418F-A829-16C6362632F2}" destId="{B1C244F0-D5DC-491D-92D9-7404E4587DC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963894-5423-485A-8D66-E8EA5E8B4CD4}" type="doc">
      <dgm:prSet loTypeId="urn:diagrams.loki3.com/TabbedArc+Icon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28B75A-53E8-4A00-8F4A-8AC074AE1121}">
      <dgm:prSet phldrT="[Text]"/>
      <dgm:spPr/>
      <dgm:t>
        <a:bodyPr/>
        <a:lstStyle/>
        <a:p>
          <a:r>
            <a:rPr lang="id-ID" dirty="0" smtClean="0"/>
            <a:t>Sulit dilakukan secara manual</a:t>
          </a:r>
          <a:endParaRPr lang="en-US" dirty="0"/>
        </a:p>
      </dgm:t>
    </dgm:pt>
    <dgm:pt modelId="{31C2ACD4-340B-4609-8230-E311772012BE}" type="parTrans" cxnId="{CEDE8D88-694A-4BD8-8997-E868A713CA23}">
      <dgm:prSet/>
      <dgm:spPr/>
      <dgm:t>
        <a:bodyPr/>
        <a:lstStyle/>
        <a:p>
          <a:endParaRPr lang="en-US"/>
        </a:p>
      </dgm:t>
    </dgm:pt>
    <dgm:pt modelId="{6991BD11-FBE6-49E4-A09B-10672AA7E999}" type="sibTrans" cxnId="{CEDE8D88-694A-4BD8-8997-E868A713CA23}">
      <dgm:prSet/>
      <dgm:spPr/>
      <dgm:t>
        <a:bodyPr/>
        <a:lstStyle/>
        <a:p>
          <a:endParaRPr lang="en-US"/>
        </a:p>
      </dgm:t>
    </dgm:pt>
    <dgm:pt modelId="{3B433C16-072E-4EC3-89A6-DCC4942083E6}">
      <dgm:prSet phldrT="[Text]"/>
      <dgm:spPr/>
      <dgm:t>
        <a:bodyPr/>
        <a:lstStyle/>
        <a:p>
          <a:r>
            <a:rPr lang="id-ID" dirty="0" smtClean="0"/>
            <a:t>Jika variabel beragam</a:t>
          </a:r>
          <a:endParaRPr lang="en-US" dirty="0"/>
        </a:p>
      </dgm:t>
    </dgm:pt>
    <dgm:pt modelId="{FA5E55B0-67C0-4ED9-A3F0-99E3E28B81A5}" type="parTrans" cxnId="{5FA924D5-C0DA-4723-8366-A61D1D8BE798}">
      <dgm:prSet/>
      <dgm:spPr/>
      <dgm:t>
        <a:bodyPr/>
        <a:lstStyle/>
        <a:p>
          <a:endParaRPr lang="en-US"/>
        </a:p>
      </dgm:t>
    </dgm:pt>
    <dgm:pt modelId="{B87CFFFA-7A14-41F8-AA83-65DCAF7BBB01}" type="sibTrans" cxnId="{5FA924D5-C0DA-4723-8366-A61D1D8BE798}">
      <dgm:prSet/>
      <dgm:spPr/>
      <dgm:t>
        <a:bodyPr/>
        <a:lstStyle/>
        <a:p>
          <a:endParaRPr lang="en-US"/>
        </a:p>
      </dgm:t>
    </dgm:pt>
    <dgm:pt modelId="{47AA8243-EF71-4385-8B29-B6CDBC5F0955}">
      <dgm:prSet phldrT="[Text]"/>
      <dgm:spPr/>
      <dgm:t>
        <a:bodyPr/>
        <a:lstStyle/>
        <a:p>
          <a:r>
            <a:rPr lang="id-ID" dirty="0" smtClean="0"/>
            <a:t>Sulit dilakukan dipeternakan</a:t>
          </a:r>
          <a:endParaRPr lang="en-US" dirty="0"/>
        </a:p>
      </dgm:t>
    </dgm:pt>
    <dgm:pt modelId="{C120F721-D95D-4B40-A8BE-27EDB27F901F}" type="parTrans" cxnId="{B5E8B7A7-2625-4746-84DC-7381D37E98FD}">
      <dgm:prSet/>
      <dgm:spPr/>
      <dgm:t>
        <a:bodyPr/>
        <a:lstStyle/>
        <a:p>
          <a:endParaRPr lang="en-US"/>
        </a:p>
      </dgm:t>
    </dgm:pt>
    <dgm:pt modelId="{7DD3DEFA-6BD3-4261-8F7E-B0537CDEF550}" type="sibTrans" cxnId="{B5E8B7A7-2625-4746-84DC-7381D37E98FD}">
      <dgm:prSet/>
      <dgm:spPr/>
      <dgm:t>
        <a:bodyPr/>
        <a:lstStyle/>
        <a:p>
          <a:endParaRPr lang="en-US"/>
        </a:p>
      </dgm:t>
    </dgm:pt>
    <dgm:pt modelId="{7910C422-E6C1-4E08-80A5-53F2A7FE76BA}" type="pres">
      <dgm:prSet presAssocID="{29963894-5423-485A-8D66-E8EA5E8B4CD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00B183-4058-44CD-987D-790763BDD847}" type="pres">
      <dgm:prSet presAssocID="{F628B75A-53E8-4A00-8F4A-8AC074AE1121}" presName="twoplus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5DA615-0984-42A2-8C65-AB5FACE6459D}" type="pres">
      <dgm:prSet presAssocID="{3B433C16-072E-4EC3-89A6-DCC4942083E6}" presName="twoplu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20D407-9DEF-4626-8E79-EF08DDCA237C}" type="pres">
      <dgm:prSet presAssocID="{47AA8243-EF71-4385-8B29-B6CDBC5F0955}" presName="twoplu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E8B7A7-2625-4746-84DC-7381D37E98FD}" srcId="{29963894-5423-485A-8D66-E8EA5E8B4CD4}" destId="{47AA8243-EF71-4385-8B29-B6CDBC5F0955}" srcOrd="2" destOrd="0" parTransId="{C120F721-D95D-4B40-A8BE-27EDB27F901F}" sibTransId="{7DD3DEFA-6BD3-4261-8F7E-B0537CDEF550}"/>
    <dgm:cxn modelId="{0EB4CDA1-1690-43D7-B11F-E8633C920A3F}" type="presOf" srcId="{3B433C16-072E-4EC3-89A6-DCC4942083E6}" destId="{0D5DA615-0984-42A2-8C65-AB5FACE6459D}" srcOrd="0" destOrd="0" presId="urn:diagrams.loki3.com/TabbedArc+Icon"/>
    <dgm:cxn modelId="{83E4D350-BDD4-4C05-803D-10B201BAFD47}" type="presOf" srcId="{29963894-5423-485A-8D66-E8EA5E8B4CD4}" destId="{7910C422-E6C1-4E08-80A5-53F2A7FE76BA}" srcOrd="0" destOrd="0" presId="urn:diagrams.loki3.com/TabbedArc+Icon"/>
    <dgm:cxn modelId="{5FA924D5-C0DA-4723-8366-A61D1D8BE798}" srcId="{29963894-5423-485A-8D66-E8EA5E8B4CD4}" destId="{3B433C16-072E-4EC3-89A6-DCC4942083E6}" srcOrd="1" destOrd="0" parTransId="{FA5E55B0-67C0-4ED9-A3F0-99E3E28B81A5}" sibTransId="{B87CFFFA-7A14-41F8-AA83-65DCAF7BBB01}"/>
    <dgm:cxn modelId="{A4845C2D-5ED2-4BA0-8D95-E5531BAAAD21}" type="presOf" srcId="{F628B75A-53E8-4A00-8F4A-8AC074AE1121}" destId="{F900B183-4058-44CD-987D-790763BDD847}" srcOrd="0" destOrd="0" presId="urn:diagrams.loki3.com/TabbedArc+Icon"/>
    <dgm:cxn modelId="{CEDE8D88-694A-4BD8-8997-E868A713CA23}" srcId="{29963894-5423-485A-8D66-E8EA5E8B4CD4}" destId="{F628B75A-53E8-4A00-8F4A-8AC074AE1121}" srcOrd="0" destOrd="0" parTransId="{31C2ACD4-340B-4609-8230-E311772012BE}" sibTransId="{6991BD11-FBE6-49E4-A09B-10672AA7E999}"/>
    <dgm:cxn modelId="{1711031A-D173-46D3-949B-AFD7DAF294FD}" type="presOf" srcId="{47AA8243-EF71-4385-8B29-B6CDBC5F0955}" destId="{5B20D407-9DEF-4626-8E79-EF08DDCA237C}" srcOrd="0" destOrd="0" presId="urn:diagrams.loki3.com/TabbedArc+Icon"/>
    <dgm:cxn modelId="{0E3BA7CA-46CA-4739-902F-741F5E2A84C4}" type="presParOf" srcId="{7910C422-E6C1-4E08-80A5-53F2A7FE76BA}" destId="{F900B183-4058-44CD-987D-790763BDD847}" srcOrd="0" destOrd="0" presId="urn:diagrams.loki3.com/TabbedArc+Icon"/>
    <dgm:cxn modelId="{989D65B4-922C-478A-91D3-EAC3AD91CAEA}" type="presParOf" srcId="{7910C422-E6C1-4E08-80A5-53F2A7FE76BA}" destId="{0D5DA615-0984-42A2-8C65-AB5FACE6459D}" srcOrd="1" destOrd="0" presId="urn:diagrams.loki3.com/TabbedArc+Icon"/>
    <dgm:cxn modelId="{CC58F226-05D9-412E-85ED-1A5C038D0E6F}" type="presParOf" srcId="{7910C422-E6C1-4E08-80A5-53F2A7FE76BA}" destId="{5B20D407-9DEF-4626-8E79-EF08DDCA237C}" srcOrd="2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824490D-FCAF-41F9-BE3E-3F0267979081}" type="doc">
      <dgm:prSet loTypeId="urn:microsoft.com/office/officeart/2008/layout/CircularPictureCallout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E7B5D79-E5D7-4087-9C21-9B571D1980A0}">
      <dgm:prSet/>
      <dgm:spPr/>
      <dgm:t>
        <a:bodyPr/>
        <a:lstStyle/>
        <a:p>
          <a:r>
            <a:rPr lang="id-ID" dirty="0" smtClean="0">
              <a:solidFill>
                <a:srgbClr val="2E5774"/>
              </a:solidFill>
            </a:rPr>
            <a:t>Sistem Formulasi Ransum</a:t>
          </a:r>
          <a:endParaRPr lang="en-US" dirty="0">
            <a:solidFill>
              <a:srgbClr val="2E5774"/>
            </a:solidFill>
          </a:endParaRPr>
        </a:p>
      </dgm:t>
    </dgm:pt>
    <dgm:pt modelId="{47B651A3-3984-4A50-8FB2-0F7134AC89CB}" type="parTrans" cxnId="{9295BBD4-215E-43D7-8C75-BB11A22A1DA4}">
      <dgm:prSet/>
      <dgm:spPr/>
      <dgm:t>
        <a:bodyPr/>
        <a:lstStyle/>
        <a:p>
          <a:endParaRPr lang="en-US"/>
        </a:p>
      </dgm:t>
    </dgm:pt>
    <dgm:pt modelId="{64680B42-25D4-455E-8E49-6D6D91643B46}" type="sibTrans" cxnId="{9295BBD4-215E-43D7-8C75-BB11A22A1DA4}">
      <dgm:prSet/>
      <dgm:spPr/>
      <dgm:t>
        <a:bodyPr/>
        <a:lstStyle/>
        <a:p>
          <a:endParaRPr lang="en-US"/>
        </a:p>
      </dgm:t>
    </dgm:pt>
    <dgm:pt modelId="{B000FD5E-558F-4EE1-8439-8AAFF727D8A2}">
      <dgm:prSet phldrT="[Text]" custT="1"/>
      <dgm:spPr/>
      <dgm:t>
        <a:bodyPr/>
        <a:lstStyle/>
        <a:p>
          <a:pPr algn="ctr"/>
          <a:r>
            <a:rPr lang="id-ID" sz="1800" dirty="0" smtClean="0">
              <a:solidFill>
                <a:srgbClr val="2E5774"/>
              </a:solidFill>
            </a:rPr>
            <a:t>Formulasi cepat</a:t>
          </a:r>
          <a:endParaRPr lang="en-US" sz="1800" dirty="0">
            <a:solidFill>
              <a:srgbClr val="2E5774"/>
            </a:solidFill>
          </a:endParaRPr>
        </a:p>
      </dgm:t>
    </dgm:pt>
    <dgm:pt modelId="{65883DA1-5A36-4600-A311-76940BC1A006}" type="parTrans" cxnId="{984191BF-C1CA-4C9C-9660-CCAF3DFC9DA2}">
      <dgm:prSet/>
      <dgm:spPr/>
      <dgm:t>
        <a:bodyPr/>
        <a:lstStyle/>
        <a:p>
          <a:endParaRPr lang="en-US"/>
        </a:p>
      </dgm:t>
    </dgm:pt>
    <dgm:pt modelId="{95AFA030-8797-467C-A637-3FB342F9AB42}" type="sibTrans" cxnId="{984191BF-C1CA-4C9C-9660-CCAF3DFC9DA2}">
      <dgm:prSet/>
      <dgm:spPr/>
      <dgm:t>
        <a:bodyPr/>
        <a:lstStyle/>
        <a:p>
          <a:endParaRPr lang="en-US"/>
        </a:p>
      </dgm:t>
    </dgm:pt>
    <dgm:pt modelId="{A455267F-C7A2-495B-B99C-09DAEFD13A67}">
      <dgm:prSet phldrT="[Text]" custT="1"/>
      <dgm:spPr/>
      <dgm:t>
        <a:bodyPr/>
        <a:lstStyle/>
        <a:p>
          <a:pPr algn="ctr"/>
          <a:r>
            <a:rPr lang="id-ID" sz="1800" dirty="0" smtClean="0">
              <a:solidFill>
                <a:srgbClr val="2E5774"/>
              </a:solidFill>
            </a:rPr>
            <a:t>Mudah diakses</a:t>
          </a:r>
          <a:endParaRPr lang="en-US" sz="1800" dirty="0">
            <a:solidFill>
              <a:srgbClr val="2E5774"/>
            </a:solidFill>
          </a:endParaRPr>
        </a:p>
      </dgm:t>
    </dgm:pt>
    <dgm:pt modelId="{742C062A-48BD-4A11-B362-47B5BF044988}" type="parTrans" cxnId="{DBE35070-3C2E-4097-B4E8-03D67E509830}">
      <dgm:prSet/>
      <dgm:spPr/>
      <dgm:t>
        <a:bodyPr/>
        <a:lstStyle/>
        <a:p>
          <a:endParaRPr lang="en-US"/>
        </a:p>
      </dgm:t>
    </dgm:pt>
    <dgm:pt modelId="{DA739673-867F-4181-853F-22FBED4085B6}" type="sibTrans" cxnId="{DBE35070-3C2E-4097-B4E8-03D67E509830}">
      <dgm:prSet/>
      <dgm:spPr/>
      <dgm:t>
        <a:bodyPr/>
        <a:lstStyle/>
        <a:p>
          <a:endParaRPr lang="en-US"/>
        </a:p>
      </dgm:t>
    </dgm:pt>
    <dgm:pt modelId="{4B2AD6E3-B1D3-4BC5-9D33-C764A3915C93}">
      <dgm:prSet phldrT="[Text]" custT="1"/>
      <dgm:spPr/>
      <dgm:t>
        <a:bodyPr/>
        <a:lstStyle/>
        <a:p>
          <a:pPr algn="ctr"/>
          <a:r>
            <a:rPr lang="id-ID" sz="1800" dirty="0" smtClean="0">
              <a:solidFill>
                <a:srgbClr val="2E5774"/>
              </a:solidFill>
            </a:rPr>
            <a:t>Nutrisi optimal</a:t>
          </a:r>
          <a:endParaRPr lang="en-US" sz="1800" dirty="0">
            <a:solidFill>
              <a:srgbClr val="2E5774"/>
            </a:solidFill>
          </a:endParaRPr>
        </a:p>
      </dgm:t>
    </dgm:pt>
    <dgm:pt modelId="{4BFC06F9-12C3-442B-9623-25C0721B492E}" type="parTrans" cxnId="{C12E222E-42D0-4522-B037-1A38BCE7F5C5}">
      <dgm:prSet/>
      <dgm:spPr/>
      <dgm:t>
        <a:bodyPr/>
        <a:lstStyle/>
        <a:p>
          <a:endParaRPr lang="en-US"/>
        </a:p>
      </dgm:t>
    </dgm:pt>
    <dgm:pt modelId="{2BF38E9B-9235-4E7D-9B0B-EC18CCAC0511}" type="sibTrans" cxnId="{C12E222E-42D0-4522-B037-1A38BCE7F5C5}">
      <dgm:prSet/>
      <dgm:spPr/>
      <dgm:t>
        <a:bodyPr/>
        <a:lstStyle/>
        <a:p>
          <a:endParaRPr lang="en-US"/>
        </a:p>
      </dgm:t>
    </dgm:pt>
    <dgm:pt modelId="{AFF83E43-BDFA-43E7-B6C6-F7DDDD4E745B}">
      <dgm:prSet custT="1"/>
      <dgm:spPr/>
      <dgm:t>
        <a:bodyPr/>
        <a:lstStyle/>
        <a:p>
          <a:pPr algn="ctr"/>
          <a:r>
            <a:rPr lang="id-ID" sz="1800" dirty="0" smtClean="0">
              <a:solidFill>
                <a:srgbClr val="2E5774"/>
              </a:solidFill>
            </a:rPr>
            <a:t>Berbasis Mobile</a:t>
          </a:r>
          <a:endParaRPr lang="en-US" sz="1800" dirty="0">
            <a:solidFill>
              <a:srgbClr val="2E5774"/>
            </a:solidFill>
          </a:endParaRPr>
        </a:p>
      </dgm:t>
    </dgm:pt>
    <dgm:pt modelId="{EF925910-8324-4167-9906-15E72A61C8BA}" type="parTrans" cxnId="{67D766C9-C8B6-42E5-A5E3-718BDCB6FF90}">
      <dgm:prSet/>
      <dgm:spPr/>
      <dgm:t>
        <a:bodyPr/>
        <a:lstStyle/>
        <a:p>
          <a:endParaRPr lang="en-US"/>
        </a:p>
      </dgm:t>
    </dgm:pt>
    <dgm:pt modelId="{9A18FB4C-8813-483C-A200-2F7924375E0A}" type="sibTrans" cxnId="{67D766C9-C8B6-42E5-A5E3-718BDCB6FF90}">
      <dgm:prSet/>
      <dgm:spPr/>
      <dgm:t>
        <a:bodyPr/>
        <a:lstStyle/>
        <a:p>
          <a:endParaRPr lang="en-US"/>
        </a:p>
      </dgm:t>
    </dgm:pt>
    <dgm:pt modelId="{425CE80D-DD72-484B-81E6-E292B5078A4F}">
      <dgm:prSet phldrT="[Text]" custT="1"/>
      <dgm:spPr/>
      <dgm:t>
        <a:bodyPr/>
        <a:lstStyle/>
        <a:p>
          <a:pPr algn="ctr"/>
          <a:r>
            <a:rPr lang="id-ID" sz="1800" dirty="0" smtClean="0">
              <a:solidFill>
                <a:srgbClr val="2E5774"/>
              </a:solidFill>
            </a:rPr>
            <a:t>Biaya minimal</a:t>
          </a:r>
          <a:endParaRPr lang="en-US" sz="1800" dirty="0">
            <a:solidFill>
              <a:srgbClr val="2E5774"/>
            </a:solidFill>
          </a:endParaRPr>
        </a:p>
      </dgm:t>
    </dgm:pt>
    <dgm:pt modelId="{EC2EEC86-1E5F-4251-9A0D-5E17B7C8EFBF}" type="parTrans" cxnId="{DD0588B9-3EE0-406A-B11D-1C178A44E658}">
      <dgm:prSet/>
      <dgm:spPr/>
      <dgm:t>
        <a:bodyPr/>
        <a:lstStyle/>
        <a:p>
          <a:endParaRPr lang="en-US"/>
        </a:p>
      </dgm:t>
    </dgm:pt>
    <dgm:pt modelId="{26AD9FB4-7E8B-4B9D-BEC6-13BC3E214426}" type="sibTrans" cxnId="{DD0588B9-3EE0-406A-B11D-1C178A44E658}">
      <dgm:prSet/>
      <dgm:spPr/>
      <dgm:t>
        <a:bodyPr/>
        <a:lstStyle/>
        <a:p>
          <a:endParaRPr lang="en-US"/>
        </a:p>
      </dgm:t>
    </dgm:pt>
    <dgm:pt modelId="{FBD28B38-1200-4A49-A802-B015CA2AC12A}" type="pres">
      <dgm:prSet presAssocID="{0824490D-FCAF-41F9-BE3E-3F026797908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7FAFA8E-E756-4AC9-ACBF-384A96AA59C0}" type="pres">
      <dgm:prSet presAssocID="{0824490D-FCAF-41F9-BE3E-3F0267979081}" presName="Name1" presStyleCnt="0"/>
      <dgm:spPr/>
    </dgm:pt>
    <dgm:pt modelId="{D211484B-3B6C-4B56-86D5-5DE91BD813F4}" type="pres">
      <dgm:prSet presAssocID="{64680B42-25D4-455E-8E49-6D6D91643B46}" presName="picture_1" presStyleCnt="0"/>
      <dgm:spPr/>
    </dgm:pt>
    <dgm:pt modelId="{5701A604-F006-4746-B3B9-F27B9F9B15A7}" type="pres">
      <dgm:prSet presAssocID="{64680B42-25D4-455E-8E49-6D6D91643B46}" presName="pictureRepeatNode" presStyleLbl="alignImgPlace1" presStyleIdx="0" presStyleCnt="6" custLinFactNeighborX="-15531" custLinFactNeighborY="0"/>
      <dgm:spPr/>
      <dgm:t>
        <a:bodyPr/>
        <a:lstStyle/>
        <a:p>
          <a:endParaRPr lang="en-US"/>
        </a:p>
      </dgm:t>
    </dgm:pt>
    <dgm:pt modelId="{74491D94-BDCF-4FFB-BE26-DDAEFD23100C}" type="pres">
      <dgm:prSet presAssocID="{0E7B5D79-E5D7-4087-9C21-9B571D1980A0}" presName="text_1" presStyleLbl="node1" presStyleIdx="0" presStyleCnt="0" custLinFactNeighborX="-12461" custLinFactNeighborY="-593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E31A3C-6229-4949-B5DE-4DC7555C70B2}" type="pres">
      <dgm:prSet presAssocID="{9A18FB4C-8813-483C-A200-2F7924375E0A}" presName="picture_2" presStyleCnt="0"/>
      <dgm:spPr/>
    </dgm:pt>
    <dgm:pt modelId="{22C26008-34BC-4129-8ED3-03D8BDA79D46}" type="pres">
      <dgm:prSet presAssocID="{9A18FB4C-8813-483C-A200-2F7924375E0A}" presName="pictureRepeatNode" presStyleLbl="alignImgPlace1" presStyleIdx="1" presStyleCnt="6" custScaleX="179910" custScaleY="179910"/>
      <dgm:spPr/>
      <dgm:t>
        <a:bodyPr/>
        <a:lstStyle/>
        <a:p>
          <a:endParaRPr lang="en-US"/>
        </a:p>
      </dgm:t>
    </dgm:pt>
    <dgm:pt modelId="{170E1FBD-B558-46C0-A06A-0EAAC8C414C1}" type="pres">
      <dgm:prSet presAssocID="{AFF83E43-BDFA-43E7-B6C6-F7DDDD4E745B}" presName="line_2" presStyleLbl="parChTrans1D1" presStyleIdx="0" presStyleCnt="5"/>
      <dgm:spPr/>
    </dgm:pt>
    <dgm:pt modelId="{9A08FC0C-674F-41B1-BCEC-73760875708F}" type="pres">
      <dgm:prSet presAssocID="{AFF83E43-BDFA-43E7-B6C6-F7DDDD4E745B}" presName="textparent_2" presStyleLbl="node1" presStyleIdx="0" presStyleCnt="0"/>
      <dgm:spPr/>
    </dgm:pt>
    <dgm:pt modelId="{841BB6A7-33B1-440E-ABF0-86FF25CF22E5}" type="pres">
      <dgm:prSet presAssocID="{AFF83E43-BDFA-43E7-B6C6-F7DDDD4E745B}" presName="text_2" presStyleLbl="revTx" presStyleIdx="0" presStyleCnt="5" custLinFactNeighborX="-81222" custLinFactNeighborY="-9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D6A39A-F358-4345-B1F1-B44D1CDBADB8}" type="pres">
      <dgm:prSet presAssocID="{95AFA030-8797-467C-A637-3FB342F9AB42}" presName="picture_3" presStyleCnt="0"/>
      <dgm:spPr/>
    </dgm:pt>
    <dgm:pt modelId="{C46E0D0F-57E5-4B29-814E-B9752C2A5485}" type="pres">
      <dgm:prSet presAssocID="{95AFA030-8797-467C-A637-3FB342F9AB42}" presName="pictureRepeatNode" presStyleLbl="alignImgPlace1" presStyleIdx="2" presStyleCnt="6" custScaleX="179910" custScaleY="179910"/>
      <dgm:spPr/>
      <dgm:t>
        <a:bodyPr/>
        <a:lstStyle/>
        <a:p>
          <a:endParaRPr lang="en-US"/>
        </a:p>
      </dgm:t>
    </dgm:pt>
    <dgm:pt modelId="{297BB857-E8D5-4EE1-BE8D-D7B676D04A4D}" type="pres">
      <dgm:prSet presAssocID="{B000FD5E-558F-4EE1-8439-8AAFF727D8A2}" presName="line_3" presStyleLbl="parChTrans1D1" presStyleIdx="1" presStyleCnt="5"/>
      <dgm:spPr/>
    </dgm:pt>
    <dgm:pt modelId="{BC8EB7CE-CEF1-4B00-B988-B5133089C276}" type="pres">
      <dgm:prSet presAssocID="{B000FD5E-558F-4EE1-8439-8AAFF727D8A2}" presName="textparent_3" presStyleLbl="node1" presStyleIdx="0" presStyleCnt="0"/>
      <dgm:spPr/>
    </dgm:pt>
    <dgm:pt modelId="{AD4B97DB-8AE4-4516-A5F4-A097AA8C9607}" type="pres">
      <dgm:prSet presAssocID="{B000FD5E-558F-4EE1-8439-8AAFF727D8A2}" presName="text_3" presStyleLbl="revTx" presStyleIdx="1" presStyleCnt="5" custLinFactNeighborX="-81409" custLinFactNeighborY="46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38BC6-B3AE-42FB-A01E-ECB547EEA79D}" type="pres">
      <dgm:prSet presAssocID="{DA739673-867F-4181-853F-22FBED4085B6}" presName="picture_4" presStyleCnt="0"/>
      <dgm:spPr/>
    </dgm:pt>
    <dgm:pt modelId="{AA6D636C-01B3-4FBC-8286-184397ED6EFD}" type="pres">
      <dgm:prSet presAssocID="{DA739673-867F-4181-853F-22FBED4085B6}" presName="pictureRepeatNode" presStyleLbl="alignImgPlace1" presStyleIdx="3" presStyleCnt="6" custScaleX="179910" custScaleY="179910"/>
      <dgm:spPr/>
      <dgm:t>
        <a:bodyPr/>
        <a:lstStyle/>
        <a:p>
          <a:endParaRPr lang="en-US"/>
        </a:p>
      </dgm:t>
    </dgm:pt>
    <dgm:pt modelId="{DD139B26-9179-42A5-BFF7-C06A8521EA76}" type="pres">
      <dgm:prSet presAssocID="{A455267F-C7A2-495B-B99C-09DAEFD13A67}" presName="line_4" presStyleLbl="parChTrans1D1" presStyleIdx="2" presStyleCnt="5"/>
      <dgm:spPr/>
    </dgm:pt>
    <dgm:pt modelId="{466C1381-1789-4DC6-8E54-106F6C6D0F2C}" type="pres">
      <dgm:prSet presAssocID="{A455267F-C7A2-495B-B99C-09DAEFD13A67}" presName="textparent_4" presStyleLbl="node1" presStyleIdx="0" presStyleCnt="0"/>
      <dgm:spPr/>
    </dgm:pt>
    <dgm:pt modelId="{9FD19574-E06C-4868-9884-7275AD5950BE}" type="pres">
      <dgm:prSet presAssocID="{A455267F-C7A2-495B-B99C-09DAEFD13A67}" presName="text_4" presStyleLbl="revTx" presStyleIdx="2" presStyleCnt="5" custLinFactNeighborX="-93540" custLinFactNeighborY="2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05231-2D69-4ED4-B5E4-10C8AD279A53}" type="pres">
      <dgm:prSet presAssocID="{2BF38E9B-9235-4E7D-9B0B-EC18CCAC0511}" presName="picture_5" presStyleCnt="0"/>
      <dgm:spPr/>
    </dgm:pt>
    <dgm:pt modelId="{D59D632C-C0D1-4858-9A9B-B616D5CC729C}" type="pres">
      <dgm:prSet presAssocID="{2BF38E9B-9235-4E7D-9B0B-EC18CCAC0511}" presName="pictureRepeatNode" presStyleLbl="alignImgPlace1" presStyleIdx="4" presStyleCnt="6" custScaleX="179910" custScaleY="179910"/>
      <dgm:spPr/>
      <dgm:t>
        <a:bodyPr/>
        <a:lstStyle/>
        <a:p>
          <a:endParaRPr lang="en-US"/>
        </a:p>
      </dgm:t>
    </dgm:pt>
    <dgm:pt modelId="{B03DD1A3-C94B-4E09-BADE-73A8F1B1AD6B}" type="pres">
      <dgm:prSet presAssocID="{4B2AD6E3-B1D3-4BC5-9D33-C764A3915C93}" presName="line_5" presStyleLbl="parChTrans1D1" presStyleIdx="3" presStyleCnt="5"/>
      <dgm:spPr/>
    </dgm:pt>
    <dgm:pt modelId="{ECECDD08-7785-4406-B8F5-CD5FAF9F79B7}" type="pres">
      <dgm:prSet presAssocID="{4B2AD6E3-B1D3-4BC5-9D33-C764A3915C93}" presName="textparent_5" presStyleLbl="node1" presStyleIdx="0" presStyleCnt="0"/>
      <dgm:spPr/>
    </dgm:pt>
    <dgm:pt modelId="{6C6C0660-9952-4184-8AD2-69C63A9B6C5A}" type="pres">
      <dgm:prSet presAssocID="{4B2AD6E3-B1D3-4BC5-9D33-C764A3915C93}" presName="text_5" presStyleLbl="revTx" presStyleIdx="3" presStyleCnt="5" custLinFactNeighborX="-92660" custLinFactNeighborY="-186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7F511A-66E0-437D-9663-9A8381B8F325}" type="pres">
      <dgm:prSet presAssocID="{26AD9FB4-7E8B-4B9D-BEC6-13BC3E214426}" presName="picture_6" presStyleCnt="0"/>
      <dgm:spPr/>
    </dgm:pt>
    <dgm:pt modelId="{6DB44DBE-4211-4DB1-ACC2-73E0AC7FB43B}" type="pres">
      <dgm:prSet presAssocID="{26AD9FB4-7E8B-4B9D-BEC6-13BC3E214426}" presName="pictureRepeatNode" presStyleLbl="alignImgPlace1" presStyleIdx="5" presStyleCnt="6" custScaleX="180756" custScaleY="180757"/>
      <dgm:spPr/>
      <dgm:t>
        <a:bodyPr/>
        <a:lstStyle/>
        <a:p>
          <a:endParaRPr lang="en-US"/>
        </a:p>
      </dgm:t>
    </dgm:pt>
    <dgm:pt modelId="{891F575B-8EA5-4F66-ABFC-A759476EA64E}" type="pres">
      <dgm:prSet presAssocID="{425CE80D-DD72-484B-81E6-E292B5078A4F}" presName="line_6" presStyleLbl="parChTrans1D1" presStyleIdx="4" presStyleCnt="5"/>
      <dgm:spPr/>
    </dgm:pt>
    <dgm:pt modelId="{FA7FB084-FEB8-4EEA-9115-73784EAF5455}" type="pres">
      <dgm:prSet presAssocID="{425CE80D-DD72-484B-81E6-E292B5078A4F}" presName="textparent_6" presStyleLbl="node1" presStyleIdx="0" presStyleCnt="0"/>
      <dgm:spPr/>
    </dgm:pt>
    <dgm:pt modelId="{B6B30612-B97E-4243-926B-06FB39FD3876}" type="pres">
      <dgm:prSet presAssocID="{425CE80D-DD72-484B-81E6-E292B5078A4F}" presName="text_6" presStyleLbl="revTx" presStyleIdx="4" presStyleCnt="5" custLinFactNeighborX="-856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7948B6-7BC8-4748-80D8-469D60DB6483}" type="presOf" srcId="{425CE80D-DD72-484B-81E6-E292B5078A4F}" destId="{B6B30612-B97E-4243-926B-06FB39FD3876}" srcOrd="0" destOrd="0" presId="urn:microsoft.com/office/officeart/2008/layout/CircularPictureCallout"/>
    <dgm:cxn modelId="{0B7EDE24-562F-4CF6-B2A9-78FFF76E1C7D}" type="presOf" srcId="{95AFA030-8797-467C-A637-3FB342F9AB42}" destId="{C46E0D0F-57E5-4B29-814E-B9752C2A5485}" srcOrd="0" destOrd="0" presId="urn:microsoft.com/office/officeart/2008/layout/CircularPictureCallout"/>
    <dgm:cxn modelId="{5B327C35-251D-49D7-84AC-E3BC34A758A2}" type="presOf" srcId="{26AD9FB4-7E8B-4B9D-BEC6-13BC3E214426}" destId="{6DB44DBE-4211-4DB1-ACC2-73E0AC7FB43B}" srcOrd="0" destOrd="0" presId="urn:microsoft.com/office/officeart/2008/layout/CircularPictureCallout"/>
    <dgm:cxn modelId="{58CAD0CF-8E4B-489D-BF3F-DB12FF14C11A}" type="presOf" srcId="{AFF83E43-BDFA-43E7-B6C6-F7DDDD4E745B}" destId="{841BB6A7-33B1-440E-ABF0-86FF25CF22E5}" srcOrd="0" destOrd="0" presId="urn:microsoft.com/office/officeart/2008/layout/CircularPictureCallout"/>
    <dgm:cxn modelId="{FB0CC687-9899-4B09-BEF6-D040F70D3F03}" type="presOf" srcId="{64680B42-25D4-455E-8E49-6D6D91643B46}" destId="{5701A604-F006-4746-B3B9-F27B9F9B15A7}" srcOrd="0" destOrd="0" presId="urn:microsoft.com/office/officeart/2008/layout/CircularPictureCallout"/>
    <dgm:cxn modelId="{70DE1A37-88A1-40AD-95C4-0F74267D8E2C}" type="presOf" srcId="{4B2AD6E3-B1D3-4BC5-9D33-C764A3915C93}" destId="{6C6C0660-9952-4184-8AD2-69C63A9B6C5A}" srcOrd="0" destOrd="0" presId="urn:microsoft.com/office/officeart/2008/layout/CircularPictureCallout"/>
    <dgm:cxn modelId="{984191BF-C1CA-4C9C-9660-CCAF3DFC9DA2}" srcId="{0824490D-FCAF-41F9-BE3E-3F0267979081}" destId="{B000FD5E-558F-4EE1-8439-8AAFF727D8A2}" srcOrd="2" destOrd="0" parTransId="{65883DA1-5A36-4600-A311-76940BC1A006}" sibTransId="{95AFA030-8797-467C-A637-3FB342F9AB42}"/>
    <dgm:cxn modelId="{69DB3AA1-4AE3-404E-8687-44E46D2144C9}" type="presOf" srcId="{0E7B5D79-E5D7-4087-9C21-9B571D1980A0}" destId="{74491D94-BDCF-4FFB-BE26-DDAEFD23100C}" srcOrd="0" destOrd="0" presId="urn:microsoft.com/office/officeart/2008/layout/CircularPictureCallout"/>
    <dgm:cxn modelId="{DEDCEC42-2A2C-48B0-A517-A43723B03B83}" type="presOf" srcId="{DA739673-867F-4181-853F-22FBED4085B6}" destId="{AA6D636C-01B3-4FBC-8286-184397ED6EFD}" srcOrd="0" destOrd="0" presId="urn:microsoft.com/office/officeart/2008/layout/CircularPictureCallout"/>
    <dgm:cxn modelId="{455E413A-6641-4ABD-8840-E29B7D62FB46}" type="presOf" srcId="{0824490D-FCAF-41F9-BE3E-3F0267979081}" destId="{FBD28B38-1200-4A49-A802-B015CA2AC12A}" srcOrd="0" destOrd="0" presId="urn:microsoft.com/office/officeart/2008/layout/CircularPictureCallout"/>
    <dgm:cxn modelId="{DBE35070-3C2E-4097-B4E8-03D67E509830}" srcId="{0824490D-FCAF-41F9-BE3E-3F0267979081}" destId="{A455267F-C7A2-495B-B99C-09DAEFD13A67}" srcOrd="3" destOrd="0" parTransId="{742C062A-48BD-4A11-B362-47B5BF044988}" sibTransId="{DA739673-867F-4181-853F-22FBED4085B6}"/>
    <dgm:cxn modelId="{4F9836CD-E0D9-41CB-ACC4-AFFAD39C4723}" type="presOf" srcId="{B000FD5E-558F-4EE1-8439-8AAFF727D8A2}" destId="{AD4B97DB-8AE4-4516-A5F4-A097AA8C9607}" srcOrd="0" destOrd="0" presId="urn:microsoft.com/office/officeart/2008/layout/CircularPictureCallout"/>
    <dgm:cxn modelId="{1B83DA01-8771-4266-A5B9-9A5F967E94C4}" type="presOf" srcId="{A455267F-C7A2-495B-B99C-09DAEFD13A67}" destId="{9FD19574-E06C-4868-9884-7275AD5950BE}" srcOrd="0" destOrd="0" presId="urn:microsoft.com/office/officeart/2008/layout/CircularPictureCallout"/>
    <dgm:cxn modelId="{DD0588B9-3EE0-406A-B11D-1C178A44E658}" srcId="{0824490D-FCAF-41F9-BE3E-3F0267979081}" destId="{425CE80D-DD72-484B-81E6-E292B5078A4F}" srcOrd="5" destOrd="0" parTransId="{EC2EEC86-1E5F-4251-9A0D-5E17B7C8EFBF}" sibTransId="{26AD9FB4-7E8B-4B9D-BEC6-13BC3E214426}"/>
    <dgm:cxn modelId="{9295BBD4-215E-43D7-8C75-BB11A22A1DA4}" srcId="{0824490D-FCAF-41F9-BE3E-3F0267979081}" destId="{0E7B5D79-E5D7-4087-9C21-9B571D1980A0}" srcOrd="0" destOrd="0" parTransId="{47B651A3-3984-4A50-8FB2-0F7134AC89CB}" sibTransId="{64680B42-25D4-455E-8E49-6D6D91643B46}"/>
    <dgm:cxn modelId="{92080364-ABE9-4E4F-858F-068C409B8ED0}" type="presOf" srcId="{9A18FB4C-8813-483C-A200-2F7924375E0A}" destId="{22C26008-34BC-4129-8ED3-03D8BDA79D46}" srcOrd="0" destOrd="0" presId="urn:microsoft.com/office/officeart/2008/layout/CircularPictureCallout"/>
    <dgm:cxn modelId="{67D766C9-C8B6-42E5-A5E3-718BDCB6FF90}" srcId="{0824490D-FCAF-41F9-BE3E-3F0267979081}" destId="{AFF83E43-BDFA-43E7-B6C6-F7DDDD4E745B}" srcOrd="1" destOrd="0" parTransId="{EF925910-8324-4167-9906-15E72A61C8BA}" sibTransId="{9A18FB4C-8813-483C-A200-2F7924375E0A}"/>
    <dgm:cxn modelId="{83A32AB2-2F53-4DEE-908D-CADBE8089012}" type="presOf" srcId="{2BF38E9B-9235-4E7D-9B0B-EC18CCAC0511}" destId="{D59D632C-C0D1-4858-9A9B-B616D5CC729C}" srcOrd="0" destOrd="0" presId="urn:microsoft.com/office/officeart/2008/layout/CircularPictureCallout"/>
    <dgm:cxn modelId="{C12E222E-42D0-4522-B037-1A38BCE7F5C5}" srcId="{0824490D-FCAF-41F9-BE3E-3F0267979081}" destId="{4B2AD6E3-B1D3-4BC5-9D33-C764A3915C93}" srcOrd="4" destOrd="0" parTransId="{4BFC06F9-12C3-442B-9623-25C0721B492E}" sibTransId="{2BF38E9B-9235-4E7D-9B0B-EC18CCAC0511}"/>
    <dgm:cxn modelId="{D33C8498-E83D-4B86-A522-54C80F2B8C8F}" type="presParOf" srcId="{FBD28B38-1200-4A49-A802-B015CA2AC12A}" destId="{87FAFA8E-E756-4AC9-ACBF-384A96AA59C0}" srcOrd="0" destOrd="0" presId="urn:microsoft.com/office/officeart/2008/layout/CircularPictureCallout"/>
    <dgm:cxn modelId="{5EC2305D-65C4-4EA1-9B8F-B35FD521BC2F}" type="presParOf" srcId="{87FAFA8E-E756-4AC9-ACBF-384A96AA59C0}" destId="{D211484B-3B6C-4B56-86D5-5DE91BD813F4}" srcOrd="0" destOrd="0" presId="urn:microsoft.com/office/officeart/2008/layout/CircularPictureCallout"/>
    <dgm:cxn modelId="{6BCB258F-4E0D-4070-8B27-D27C65209208}" type="presParOf" srcId="{D211484B-3B6C-4B56-86D5-5DE91BD813F4}" destId="{5701A604-F006-4746-B3B9-F27B9F9B15A7}" srcOrd="0" destOrd="0" presId="urn:microsoft.com/office/officeart/2008/layout/CircularPictureCallout"/>
    <dgm:cxn modelId="{79CD5836-7CC1-4E82-9885-4F2EB6BC8A90}" type="presParOf" srcId="{87FAFA8E-E756-4AC9-ACBF-384A96AA59C0}" destId="{74491D94-BDCF-4FFB-BE26-DDAEFD23100C}" srcOrd="1" destOrd="0" presId="urn:microsoft.com/office/officeart/2008/layout/CircularPictureCallout"/>
    <dgm:cxn modelId="{5F9E0EEB-C9F5-44E3-85ED-BE935E6D86E5}" type="presParOf" srcId="{87FAFA8E-E756-4AC9-ACBF-384A96AA59C0}" destId="{73E31A3C-6229-4949-B5DE-4DC7555C70B2}" srcOrd="2" destOrd="0" presId="urn:microsoft.com/office/officeart/2008/layout/CircularPictureCallout"/>
    <dgm:cxn modelId="{6FE8891D-ED3C-434E-BB51-5810A0B1AB23}" type="presParOf" srcId="{73E31A3C-6229-4949-B5DE-4DC7555C70B2}" destId="{22C26008-34BC-4129-8ED3-03D8BDA79D46}" srcOrd="0" destOrd="0" presId="urn:microsoft.com/office/officeart/2008/layout/CircularPictureCallout"/>
    <dgm:cxn modelId="{63DE619F-75CF-4349-B18F-7F7690F1F2B7}" type="presParOf" srcId="{87FAFA8E-E756-4AC9-ACBF-384A96AA59C0}" destId="{170E1FBD-B558-46C0-A06A-0EAAC8C414C1}" srcOrd="3" destOrd="0" presId="urn:microsoft.com/office/officeart/2008/layout/CircularPictureCallout"/>
    <dgm:cxn modelId="{6315AD0F-798F-4C71-8E07-4367E8B8E34C}" type="presParOf" srcId="{87FAFA8E-E756-4AC9-ACBF-384A96AA59C0}" destId="{9A08FC0C-674F-41B1-BCEC-73760875708F}" srcOrd="4" destOrd="0" presId="urn:microsoft.com/office/officeart/2008/layout/CircularPictureCallout"/>
    <dgm:cxn modelId="{73D4FE58-FB49-42AD-BDBB-A3BBDB8B7D31}" type="presParOf" srcId="{9A08FC0C-674F-41B1-BCEC-73760875708F}" destId="{841BB6A7-33B1-440E-ABF0-86FF25CF22E5}" srcOrd="0" destOrd="0" presId="urn:microsoft.com/office/officeart/2008/layout/CircularPictureCallout"/>
    <dgm:cxn modelId="{D867E7F6-9C99-44DA-A980-20152E078A12}" type="presParOf" srcId="{87FAFA8E-E756-4AC9-ACBF-384A96AA59C0}" destId="{77D6A39A-F358-4345-B1F1-B44D1CDBADB8}" srcOrd="5" destOrd="0" presId="urn:microsoft.com/office/officeart/2008/layout/CircularPictureCallout"/>
    <dgm:cxn modelId="{07C96CE5-DBE9-44E3-98F9-173AA4070DE3}" type="presParOf" srcId="{77D6A39A-F358-4345-B1F1-B44D1CDBADB8}" destId="{C46E0D0F-57E5-4B29-814E-B9752C2A5485}" srcOrd="0" destOrd="0" presId="urn:microsoft.com/office/officeart/2008/layout/CircularPictureCallout"/>
    <dgm:cxn modelId="{088E2774-9CB2-41F8-8E52-92CD8D1CEEC2}" type="presParOf" srcId="{87FAFA8E-E756-4AC9-ACBF-384A96AA59C0}" destId="{297BB857-E8D5-4EE1-BE8D-D7B676D04A4D}" srcOrd="6" destOrd="0" presId="urn:microsoft.com/office/officeart/2008/layout/CircularPictureCallout"/>
    <dgm:cxn modelId="{05838B16-A1D9-4BAB-948D-65E49C31D1F5}" type="presParOf" srcId="{87FAFA8E-E756-4AC9-ACBF-384A96AA59C0}" destId="{BC8EB7CE-CEF1-4B00-B988-B5133089C276}" srcOrd="7" destOrd="0" presId="urn:microsoft.com/office/officeart/2008/layout/CircularPictureCallout"/>
    <dgm:cxn modelId="{B21B3C49-3329-4DB4-BFB5-3CBC7AEB8598}" type="presParOf" srcId="{BC8EB7CE-CEF1-4B00-B988-B5133089C276}" destId="{AD4B97DB-8AE4-4516-A5F4-A097AA8C9607}" srcOrd="0" destOrd="0" presId="urn:microsoft.com/office/officeart/2008/layout/CircularPictureCallout"/>
    <dgm:cxn modelId="{B2C27D41-7411-41B0-9DAA-519B7CEA9EBC}" type="presParOf" srcId="{87FAFA8E-E756-4AC9-ACBF-384A96AA59C0}" destId="{57638BC6-B3AE-42FB-A01E-ECB547EEA79D}" srcOrd="8" destOrd="0" presId="urn:microsoft.com/office/officeart/2008/layout/CircularPictureCallout"/>
    <dgm:cxn modelId="{0F2D7006-8867-45B2-BCA0-70ED95C10F5F}" type="presParOf" srcId="{57638BC6-B3AE-42FB-A01E-ECB547EEA79D}" destId="{AA6D636C-01B3-4FBC-8286-184397ED6EFD}" srcOrd="0" destOrd="0" presId="urn:microsoft.com/office/officeart/2008/layout/CircularPictureCallout"/>
    <dgm:cxn modelId="{AC79CC14-17B1-40B1-B8A7-6456C69AFCFA}" type="presParOf" srcId="{87FAFA8E-E756-4AC9-ACBF-384A96AA59C0}" destId="{DD139B26-9179-42A5-BFF7-C06A8521EA76}" srcOrd="9" destOrd="0" presId="urn:microsoft.com/office/officeart/2008/layout/CircularPictureCallout"/>
    <dgm:cxn modelId="{99D3EF36-FECC-4316-9B36-EFF8A12F3033}" type="presParOf" srcId="{87FAFA8E-E756-4AC9-ACBF-384A96AA59C0}" destId="{466C1381-1789-4DC6-8E54-106F6C6D0F2C}" srcOrd="10" destOrd="0" presId="urn:microsoft.com/office/officeart/2008/layout/CircularPictureCallout"/>
    <dgm:cxn modelId="{07A066B4-69D9-45A1-82DD-EE60CABF536F}" type="presParOf" srcId="{466C1381-1789-4DC6-8E54-106F6C6D0F2C}" destId="{9FD19574-E06C-4868-9884-7275AD5950BE}" srcOrd="0" destOrd="0" presId="urn:microsoft.com/office/officeart/2008/layout/CircularPictureCallout"/>
    <dgm:cxn modelId="{5B82D2D5-353F-472B-8623-D3E691D5180F}" type="presParOf" srcId="{87FAFA8E-E756-4AC9-ACBF-384A96AA59C0}" destId="{F2B05231-2D69-4ED4-B5E4-10C8AD279A53}" srcOrd="11" destOrd="0" presId="urn:microsoft.com/office/officeart/2008/layout/CircularPictureCallout"/>
    <dgm:cxn modelId="{8978B9DE-EE0C-4625-852E-8CEA36BF4F86}" type="presParOf" srcId="{F2B05231-2D69-4ED4-B5E4-10C8AD279A53}" destId="{D59D632C-C0D1-4858-9A9B-B616D5CC729C}" srcOrd="0" destOrd="0" presId="urn:microsoft.com/office/officeart/2008/layout/CircularPictureCallout"/>
    <dgm:cxn modelId="{22D53A77-BF14-4495-BD7D-0579E5070D07}" type="presParOf" srcId="{87FAFA8E-E756-4AC9-ACBF-384A96AA59C0}" destId="{B03DD1A3-C94B-4E09-BADE-73A8F1B1AD6B}" srcOrd="12" destOrd="0" presId="urn:microsoft.com/office/officeart/2008/layout/CircularPictureCallout"/>
    <dgm:cxn modelId="{59B767EF-79ED-4288-906B-8F67D05ECBF8}" type="presParOf" srcId="{87FAFA8E-E756-4AC9-ACBF-384A96AA59C0}" destId="{ECECDD08-7785-4406-B8F5-CD5FAF9F79B7}" srcOrd="13" destOrd="0" presId="urn:microsoft.com/office/officeart/2008/layout/CircularPictureCallout"/>
    <dgm:cxn modelId="{DDDBF651-4E03-4282-950B-E52799293B90}" type="presParOf" srcId="{ECECDD08-7785-4406-B8F5-CD5FAF9F79B7}" destId="{6C6C0660-9952-4184-8AD2-69C63A9B6C5A}" srcOrd="0" destOrd="0" presId="urn:microsoft.com/office/officeart/2008/layout/CircularPictureCallout"/>
    <dgm:cxn modelId="{E1C08D61-0CBB-4D26-81D4-193A754C6FCB}" type="presParOf" srcId="{87FAFA8E-E756-4AC9-ACBF-384A96AA59C0}" destId="{C27F511A-66E0-437D-9663-9A8381B8F325}" srcOrd="14" destOrd="0" presId="urn:microsoft.com/office/officeart/2008/layout/CircularPictureCallout"/>
    <dgm:cxn modelId="{B961994C-77A5-4F59-A972-436C6E9571E3}" type="presParOf" srcId="{C27F511A-66E0-437D-9663-9A8381B8F325}" destId="{6DB44DBE-4211-4DB1-ACC2-73E0AC7FB43B}" srcOrd="0" destOrd="0" presId="urn:microsoft.com/office/officeart/2008/layout/CircularPictureCallout"/>
    <dgm:cxn modelId="{EFEF7DAA-E31B-4668-AD18-E2EB7F3BA3CD}" type="presParOf" srcId="{87FAFA8E-E756-4AC9-ACBF-384A96AA59C0}" destId="{891F575B-8EA5-4F66-ABFC-A759476EA64E}" srcOrd="15" destOrd="0" presId="urn:microsoft.com/office/officeart/2008/layout/CircularPictureCallout"/>
    <dgm:cxn modelId="{E5D08604-8BD9-45EF-AF4C-1A633AC7D9EE}" type="presParOf" srcId="{87FAFA8E-E756-4AC9-ACBF-384A96AA59C0}" destId="{FA7FB084-FEB8-4EEA-9115-73784EAF5455}" srcOrd="16" destOrd="0" presId="urn:microsoft.com/office/officeart/2008/layout/CircularPictureCallout"/>
    <dgm:cxn modelId="{565E81A1-211B-402C-9048-ED7A06A14D83}" type="presParOf" srcId="{FA7FB084-FEB8-4EEA-9115-73784EAF5455}" destId="{B6B30612-B97E-4243-926B-06FB39FD3876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F1E0AED-3E34-4AB7-ADE8-C8ED9349A4F1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141A747-46DA-4874-928A-3239A2E4EC54}">
      <dgm:prSet phldrT="[Text]"/>
      <dgm:spPr/>
      <dgm:t>
        <a:bodyPr/>
        <a:lstStyle/>
        <a:p>
          <a:r>
            <a:rPr lang="id-ID" dirty="0" smtClean="0"/>
            <a:t>Pendefinisian Kebutuhan</a:t>
          </a:r>
          <a:endParaRPr lang="en-US" dirty="0"/>
        </a:p>
      </dgm:t>
    </dgm:pt>
    <dgm:pt modelId="{DFE4EF67-DFF5-421E-90DA-B184FC52D713}" type="parTrans" cxnId="{8B2EFC61-5AF5-4591-8E7E-4997D048FC23}">
      <dgm:prSet/>
      <dgm:spPr/>
      <dgm:t>
        <a:bodyPr/>
        <a:lstStyle/>
        <a:p>
          <a:endParaRPr lang="en-US"/>
        </a:p>
      </dgm:t>
    </dgm:pt>
    <dgm:pt modelId="{52575412-298B-4F7A-AE83-78233B53AF73}" type="sibTrans" cxnId="{8B2EFC61-5AF5-4591-8E7E-4997D048FC23}">
      <dgm:prSet/>
      <dgm:spPr/>
      <dgm:t>
        <a:bodyPr/>
        <a:lstStyle/>
        <a:p>
          <a:endParaRPr lang="en-US"/>
        </a:p>
      </dgm:t>
    </dgm:pt>
    <dgm:pt modelId="{DA337EEF-FA99-4940-B379-D02DBE3D5027}">
      <dgm:prSet phldrT="[Text]"/>
      <dgm:spPr/>
      <dgm:t>
        <a:bodyPr/>
        <a:lstStyle/>
        <a:p>
          <a:r>
            <a:rPr lang="id-ID" dirty="0" smtClean="0"/>
            <a:t>Pengumpulan data nutrisi</a:t>
          </a:r>
          <a:endParaRPr lang="en-US" dirty="0"/>
        </a:p>
      </dgm:t>
    </dgm:pt>
    <dgm:pt modelId="{84094F63-C3AA-49C1-91DA-8F700F409F23}" type="parTrans" cxnId="{78C3536C-94A2-46E4-9593-9C6864DAFDE7}">
      <dgm:prSet/>
      <dgm:spPr/>
      <dgm:t>
        <a:bodyPr/>
        <a:lstStyle/>
        <a:p>
          <a:endParaRPr lang="en-US"/>
        </a:p>
      </dgm:t>
    </dgm:pt>
    <dgm:pt modelId="{B91C27FE-F12D-4549-BBED-C095D6074F27}" type="sibTrans" cxnId="{78C3536C-94A2-46E4-9593-9C6864DAFDE7}">
      <dgm:prSet/>
      <dgm:spPr/>
      <dgm:t>
        <a:bodyPr/>
        <a:lstStyle/>
        <a:p>
          <a:endParaRPr lang="en-US"/>
        </a:p>
      </dgm:t>
    </dgm:pt>
    <dgm:pt modelId="{BF971F26-CF51-48AE-9D7A-C440D48F6A1F}">
      <dgm:prSet phldrT="[Text]"/>
      <dgm:spPr/>
      <dgm:t>
        <a:bodyPr/>
        <a:lstStyle/>
        <a:p>
          <a:r>
            <a:rPr lang="en-US" dirty="0" smtClean="0">
              <a:solidFill>
                <a:srgbClr val="2E5774"/>
              </a:solidFill>
            </a:rPr>
            <a:t>Data yang </a:t>
          </a:r>
          <a:r>
            <a:rPr lang="en-US" dirty="0" err="1" smtClean="0">
              <a:solidFill>
                <a:srgbClr val="2E5774"/>
              </a:solidFill>
            </a:rPr>
            <a:t>digunakan</a:t>
          </a:r>
          <a:r>
            <a:rPr lang="en-US" dirty="0" smtClean="0">
              <a:solidFill>
                <a:srgbClr val="2E5774"/>
              </a:solidFill>
            </a:rPr>
            <a:t> </a:t>
          </a:r>
          <a:r>
            <a:rPr lang="en-US" dirty="0" err="1" smtClean="0">
              <a:solidFill>
                <a:srgbClr val="2E5774"/>
              </a:solidFill>
            </a:rPr>
            <a:t>diperoleh</a:t>
          </a:r>
          <a:r>
            <a:rPr lang="en-US" dirty="0" smtClean="0">
              <a:solidFill>
                <a:srgbClr val="2E5774"/>
              </a:solidFill>
            </a:rPr>
            <a:t> </a:t>
          </a:r>
          <a:r>
            <a:rPr lang="en-US" dirty="0" err="1" smtClean="0">
              <a:solidFill>
                <a:srgbClr val="2E5774"/>
              </a:solidFill>
            </a:rPr>
            <a:t>dari</a:t>
          </a:r>
          <a:r>
            <a:rPr lang="en-US" dirty="0" smtClean="0">
              <a:solidFill>
                <a:srgbClr val="2E5774"/>
              </a:solidFill>
            </a:rPr>
            <a:t> National Research Council (1996) </a:t>
          </a:r>
          <a:r>
            <a:rPr lang="en-US" dirty="0" err="1" smtClean="0">
              <a:solidFill>
                <a:srgbClr val="2E5774"/>
              </a:solidFill>
            </a:rPr>
            <a:t>dalam</a:t>
          </a:r>
          <a:r>
            <a:rPr lang="en-US" dirty="0" smtClean="0">
              <a:solidFill>
                <a:srgbClr val="2E5774"/>
              </a:solidFill>
            </a:rPr>
            <a:t> </a:t>
          </a:r>
          <a:r>
            <a:rPr lang="en-US" dirty="0" err="1" smtClean="0">
              <a:solidFill>
                <a:srgbClr val="2E5774"/>
              </a:solidFill>
            </a:rPr>
            <a:t>buku</a:t>
          </a:r>
          <a:r>
            <a:rPr lang="en-US" dirty="0" smtClean="0">
              <a:solidFill>
                <a:srgbClr val="2E5774"/>
              </a:solidFill>
            </a:rPr>
            <a:t> </a:t>
          </a:r>
          <a:r>
            <a:rPr lang="en-US" i="1" dirty="0" smtClean="0">
              <a:solidFill>
                <a:srgbClr val="2E5774"/>
              </a:solidFill>
            </a:rPr>
            <a:t>Nutrient Requirements of Beef Cattle: Seventh Revised Edition</a:t>
          </a:r>
          <a:r>
            <a:rPr lang="id-ID" i="1" dirty="0" smtClean="0">
              <a:solidFill>
                <a:srgbClr val="2E5774"/>
              </a:solidFill>
            </a:rPr>
            <a:t> </a:t>
          </a:r>
          <a:endParaRPr lang="en-US" dirty="0">
            <a:solidFill>
              <a:srgbClr val="2E5774"/>
            </a:solidFill>
          </a:endParaRPr>
        </a:p>
      </dgm:t>
    </dgm:pt>
    <dgm:pt modelId="{FC69CDBF-FD1A-456D-A1BE-1E1C67F5CD0B}" type="parTrans" cxnId="{90DA25F8-62B8-4801-8DF7-62FE35D3CE07}">
      <dgm:prSet/>
      <dgm:spPr/>
      <dgm:t>
        <a:bodyPr/>
        <a:lstStyle/>
        <a:p>
          <a:endParaRPr lang="en-US"/>
        </a:p>
      </dgm:t>
    </dgm:pt>
    <dgm:pt modelId="{4DD112B8-BDC8-41CB-90AB-C0725892BE4C}" type="sibTrans" cxnId="{90DA25F8-62B8-4801-8DF7-62FE35D3CE07}">
      <dgm:prSet/>
      <dgm:spPr/>
      <dgm:t>
        <a:bodyPr/>
        <a:lstStyle/>
        <a:p>
          <a:endParaRPr lang="en-US"/>
        </a:p>
      </dgm:t>
    </dgm:pt>
    <dgm:pt modelId="{33C1676D-8E84-4C4B-A128-21CAB5E5ECE3}">
      <dgm:prSet/>
      <dgm:spPr/>
      <dgm:t>
        <a:bodyPr/>
        <a:lstStyle/>
        <a:p>
          <a:r>
            <a:rPr lang="en-US" dirty="0" smtClean="0">
              <a:solidFill>
                <a:srgbClr val="2E5774"/>
              </a:solidFill>
            </a:rPr>
            <a:t>Data </a:t>
          </a:r>
          <a:r>
            <a:rPr lang="en-US" dirty="0" err="1" smtClean="0">
              <a:solidFill>
                <a:srgbClr val="2E5774"/>
              </a:solidFill>
            </a:rPr>
            <a:t>Kebutuhan</a:t>
          </a:r>
          <a:r>
            <a:rPr lang="en-US" dirty="0" smtClean="0">
              <a:solidFill>
                <a:srgbClr val="2E5774"/>
              </a:solidFill>
            </a:rPr>
            <a:t> </a:t>
          </a:r>
          <a:r>
            <a:rPr lang="en-US" dirty="0" err="1" smtClean="0">
              <a:solidFill>
                <a:srgbClr val="2E5774"/>
              </a:solidFill>
            </a:rPr>
            <a:t>Nutrisi</a:t>
          </a:r>
          <a:r>
            <a:rPr lang="en-US" dirty="0" smtClean="0">
              <a:solidFill>
                <a:srgbClr val="2E5774"/>
              </a:solidFill>
            </a:rPr>
            <a:t> </a:t>
          </a:r>
          <a:r>
            <a:rPr lang="en-US" dirty="0" err="1" smtClean="0">
              <a:solidFill>
                <a:srgbClr val="2E5774"/>
              </a:solidFill>
            </a:rPr>
            <a:t>Pakan</a:t>
          </a:r>
          <a:r>
            <a:rPr lang="en-US" dirty="0" smtClean="0">
              <a:solidFill>
                <a:srgbClr val="2E5774"/>
              </a:solidFill>
            </a:rPr>
            <a:t> </a:t>
          </a:r>
          <a:r>
            <a:rPr lang="en-US" dirty="0" err="1" smtClean="0">
              <a:solidFill>
                <a:srgbClr val="2E5774"/>
              </a:solidFill>
            </a:rPr>
            <a:t>Ternak</a:t>
          </a:r>
          <a:r>
            <a:rPr lang="en-US" dirty="0" smtClean="0">
              <a:solidFill>
                <a:srgbClr val="2E5774"/>
              </a:solidFill>
            </a:rPr>
            <a:t> </a:t>
          </a:r>
          <a:r>
            <a:rPr lang="en-US" dirty="0" err="1" smtClean="0">
              <a:solidFill>
                <a:srgbClr val="2E5774"/>
              </a:solidFill>
            </a:rPr>
            <a:t>dari</a:t>
          </a:r>
          <a:r>
            <a:rPr lang="en-US" dirty="0" smtClean="0">
              <a:solidFill>
                <a:srgbClr val="2E5774"/>
              </a:solidFill>
            </a:rPr>
            <a:t> Lab </a:t>
          </a:r>
          <a:r>
            <a:rPr lang="en-US" dirty="0" err="1" smtClean="0">
              <a:solidFill>
                <a:srgbClr val="2E5774"/>
              </a:solidFill>
            </a:rPr>
            <a:t>Pakan</a:t>
          </a:r>
          <a:r>
            <a:rPr lang="en-US" dirty="0" smtClean="0">
              <a:solidFill>
                <a:srgbClr val="2E5774"/>
              </a:solidFill>
            </a:rPr>
            <a:t>, </a:t>
          </a:r>
          <a:r>
            <a:rPr lang="en-US" dirty="0" err="1" smtClean="0">
              <a:solidFill>
                <a:srgbClr val="2E5774"/>
              </a:solidFill>
            </a:rPr>
            <a:t>Fakultas</a:t>
          </a:r>
          <a:r>
            <a:rPr lang="en-US" dirty="0" smtClean="0">
              <a:solidFill>
                <a:srgbClr val="2E5774"/>
              </a:solidFill>
            </a:rPr>
            <a:t> </a:t>
          </a:r>
          <a:r>
            <a:rPr lang="en-US" dirty="0" err="1" smtClean="0">
              <a:solidFill>
                <a:srgbClr val="2E5774"/>
              </a:solidFill>
            </a:rPr>
            <a:t>Peternakan</a:t>
          </a:r>
          <a:r>
            <a:rPr lang="en-US" dirty="0" smtClean="0">
              <a:solidFill>
                <a:srgbClr val="2E5774"/>
              </a:solidFill>
            </a:rPr>
            <a:t> IPB</a:t>
          </a:r>
          <a:endParaRPr lang="id-ID" dirty="0">
            <a:solidFill>
              <a:srgbClr val="2E5774"/>
            </a:solidFill>
          </a:endParaRPr>
        </a:p>
      </dgm:t>
    </dgm:pt>
    <dgm:pt modelId="{5F855441-0CE2-4D91-9E25-22C472C13E77}" type="parTrans" cxnId="{73461619-D43B-46BB-B745-714FE05B95CD}">
      <dgm:prSet/>
      <dgm:spPr/>
      <dgm:t>
        <a:bodyPr/>
        <a:lstStyle/>
        <a:p>
          <a:endParaRPr lang="en-US"/>
        </a:p>
      </dgm:t>
    </dgm:pt>
    <dgm:pt modelId="{9469C76C-DA70-4676-9322-F1830806594E}" type="sibTrans" cxnId="{73461619-D43B-46BB-B745-714FE05B95CD}">
      <dgm:prSet/>
      <dgm:spPr/>
      <dgm:t>
        <a:bodyPr/>
        <a:lstStyle/>
        <a:p>
          <a:endParaRPr lang="en-US"/>
        </a:p>
      </dgm:t>
    </dgm:pt>
    <dgm:pt modelId="{C23EA6A5-BD47-46EE-9690-CFF19BF2E5F8}" type="pres">
      <dgm:prSet presAssocID="{7F1E0AED-3E34-4AB7-ADE8-C8ED9349A4F1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B52E165-9F73-43DA-ABA1-317B6BEEA3D3}" type="pres">
      <dgm:prSet presAssocID="{2141A747-46DA-4874-928A-3239A2E4EC54}" presName="parentText1" presStyleLbl="node1" presStyleIdx="0" presStyleCnt="2" custScaleX="92245" custLinFactNeighborX="7801" custLinFactNeighborY="-2347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240DB-82F1-4A06-9869-748402847A14}" type="pres">
      <dgm:prSet presAssocID="{DA337EEF-FA99-4940-B379-D02DBE3D5027}" presName="parentText2" presStyleLbl="node1" presStyleIdx="1" presStyleCnt="2" custScaleX="172135" custLinFactNeighborX="-43305" custLinFactNeighborY="-197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1010A-E9A3-41CE-AD15-E1E15F0537DB}" type="pres">
      <dgm:prSet presAssocID="{DA337EEF-FA99-4940-B379-D02DBE3D5027}" presName="childText2" presStyleLbl="solidAlignAcc1" presStyleIdx="0" presStyleCnt="1" custScaleX="153446" custScaleY="71772" custLinFactNeighborX="-47496" custLinFactNeighborY="-168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80ED89-9136-47A2-8581-29F57C0662BB}" type="presOf" srcId="{33C1676D-8E84-4C4B-A128-21CAB5E5ECE3}" destId="{13E1010A-E9A3-41CE-AD15-E1E15F0537DB}" srcOrd="0" destOrd="1" presId="urn:microsoft.com/office/officeart/2009/3/layout/IncreasingArrowsProcess"/>
    <dgm:cxn modelId="{C6D96A87-70D9-49F6-9054-2AFFB8EF5D4E}" type="presOf" srcId="{BF971F26-CF51-48AE-9D7A-C440D48F6A1F}" destId="{13E1010A-E9A3-41CE-AD15-E1E15F0537DB}" srcOrd="0" destOrd="0" presId="urn:microsoft.com/office/officeart/2009/3/layout/IncreasingArrowsProcess"/>
    <dgm:cxn modelId="{F3FC4062-F2A1-4DDB-BC04-B85A60743BE2}" type="presOf" srcId="{2141A747-46DA-4874-928A-3239A2E4EC54}" destId="{1B52E165-9F73-43DA-ABA1-317B6BEEA3D3}" srcOrd="0" destOrd="0" presId="urn:microsoft.com/office/officeart/2009/3/layout/IncreasingArrowsProcess"/>
    <dgm:cxn modelId="{B725C3B1-E4D5-4187-8DFC-46794BF6629D}" type="presOf" srcId="{DA337EEF-FA99-4940-B379-D02DBE3D5027}" destId="{E7C240DB-82F1-4A06-9869-748402847A14}" srcOrd="0" destOrd="0" presId="urn:microsoft.com/office/officeart/2009/3/layout/IncreasingArrowsProcess"/>
    <dgm:cxn modelId="{90DA25F8-62B8-4801-8DF7-62FE35D3CE07}" srcId="{DA337EEF-FA99-4940-B379-D02DBE3D5027}" destId="{BF971F26-CF51-48AE-9D7A-C440D48F6A1F}" srcOrd="0" destOrd="0" parTransId="{FC69CDBF-FD1A-456D-A1BE-1E1C67F5CD0B}" sibTransId="{4DD112B8-BDC8-41CB-90AB-C0725892BE4C}"/>
    <dgm:cxn modelId="{F0735154-589E-4FCB-8957-F46A699C3354}" type="presOf" srcId="{7F1E0AED-3E34-4AB7-ADE8-C8ED9349A4F1}" destId="{C23EA6A5-BD47-46EE-9690-CFF19BF2E5F8}" srcOrd="0" destOrd="0" presId="urn:microsoft.com/office/officeart/2009/3/layout/IncreasingArrowsProcess"/>
    <dgm:cxn modelId="{73461619-D43B-46BB-B745-714FE05B95CD}" srcId="{DA337EEF-FA99-4940-B379-D02DBE3D5027}" destId="{33C1676D-8E84-4C4B-A128-21CAB5E5ECE3}" srcOrd="1" destOrd="0" parTransId="{5F855441-0CE2-4D91-9E25-22C472C13E77}" sibTransId="{9469C76C-DA70-4676-9322-F1830806594E}"/>
    <dgm:cxn modelId="{78C3536C-94A2-46E4-9593-9C6864DAFDE7}" srcId="{7F1E0AED-3E34-4AB7-ADE8-C8ED9349A4F1}" destId="{DA337EEF-FA99-4940-B379-D02DBE3D5027}" srcOrd="1" destOrd="0" parTransId="{84094F63-C3AA-49C1-91DA-8F700F409F23}" sibTransId="{B91C27FE-F12D-4549-BBED-C095D6074F27}"/>
    <dgm:cxn modelId="{8B2EFC61-5AF5-4591-8E7E-4997D048FC23}" srcId="{7F1E0AED-3E34-4AB7-ADE8-C8ED9349A4F1}" destId="{2141A747-46DA-4874-928A-3239A2E4EC54}" srcOrd="0" destOrd="0" parTransId="{DFE4EF67-DFF5-421E-90DA-B184FC52D713}" sibTransId="{52575412-298B-4F7A-AE83-78233B53AF73}"/>
    <dgm:cxn modelId="{EEE244DD-F076-48D1-BC45-17D4D4B0B2A9}" type="presParOf" srcId="{C23EA6A5-BD47-46EE-9690-CFF19BF2E5F8}" destId="{1B52E165-9F73-43DA-ABA1-317B6BEEA3D3}" srcOrd="0" destOrd="0" presId="urn:microsoft.com/office/officeart/2009/3/layout/IncreasingArrowsProcess"/>
    <dgm:cxn modelId="{A39D7477-179C-4C3F-8625-D4EFC938E035}" type="presParOf" srcId="{C23EA6A5-BD47-46EE-9690-CFF19BF2E5F8}" destId="{E7C240DB-82F1-4A06-9869-748402847A14}" srcOrd="1" destOrd="0" presId="urn:microsoft.com/office/officeart/2009/3/layout/IncreasingArrowsProcess"/>
    <dgm:cxn modelId="{ADDA8BEB-2D52-46F7-A479-B8F9F56F2EF9}" type="presParOf" srcId="{C23EA6A5-BD47-46EE-9690-CFF19BF2E5F8}" destId="{13E1010A-E9A3-41CE-AD15-E1E15F0537DB}" srcOrd="2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9DBD2-2304-4543-A2B6-0546CAD22388}">
      <dsp:nvSpPr>
        <dsp:cNvPr id="0" name=""/>
        <dsp:cNvSpPr/>
      </dsp:nvSpPr>
      <dsp:spPr>
        <a:xfrm rot="3856963">
          <a:off x="5761974" y="397615"/>
          <a:ext cx="2374837" cy="237495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E8147-6D92-4BD8-8857-CEF262CA9DAA}">
      <dsp:nvSpPr>
        <dsp:cNvPr id="0" name=""/>
        <dsp:cNvSpPr/>
      </dsp:nvSpPr>
      <dsp:spPr>
        <a:xfrm>
          <a:off x="6228979" y="1232702"/>
          <a:ext cx="1325294" cy="662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Keberhasilan Peternakan</a:t>
          </a:r>
          <a:endParaRPr lang="en-US" sz="1900" kern="1200" dirty="0"/>
        </a:p>
      </dsp:txBody>
      <dsp:txXfrm>
        <a:off x="6228979" y="1232702"/>
        <a:ext cx="1325294" cy="662350"/>
      </dsp:txXfrm>
    </dsp:sp>
    <dsp:sp modelId="{A522B15B-2B9D-4947-9061-ED0C8C92B8BB}">
      <dsp:nvSpPr>
        <dsp:cNvPr id="0" name=""/>
        <dsp:cNvSpPr/>
      </dsp:nvSpPr>
      <dsp:spPr>
        <a:xfrm>
          <a:off x="4213796" y="1364565"/>
          <a:ext cx="2374837" cy="237495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4C228-5A2A-4FD9-AC99-4FF8EC0D93F7}">
      <dsp:nvSpPr>
        <dsp:cNvPr id="0" name=""/>
        <dsp:cNvSpPr/>
      </dsp:nvSpPr>
      <dsp:spPr>
        <a:xfrm>
          <a:off x="4735450" y="2227768"/>
          <a:ext cx="1325294" cy="662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Efisiensi Produksi</a:t>
          </a:r>
          <a:endParaRPr lang="en-US" sz="1900" kern="1200" dirty="0"/>
        </a:p>
      </dsp:txBody>
      <dsp:txXfrm>
        <a:off x="4735450" y="2227768"/>
        <a:ext cx="1325294" cy="662350"/>
      </dsp:txXfrm>
    </dsp:sp>
    <dsp:sp modelId="{362452A1-2827-407F-A2B8-F23CE987F696}">
      <dsp:nvSpPr>
        <dsp:cNvPr id="0" name=""/>
        <dsp:cNvSpPr/>
      </dsp:nvSpPr>
      <dsp:spPr>
        <a:xfrm rot="19610443">
          <a:off x="5127097" y="2778262"/>
          <a:ext cx="2448766" cy="2324157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0E7A0-CB69-45CA-983F-828BA75C140A}">
      <dsp:nvSpPr>
        <dsp:cNvPr id="0" name=""/>
        <dsp:cNvSpPr/>
      </dsp:nvSpPr>
      <dsp:spPr>
        <a:xfrm>
          <a:off x="5606555" y="3683319"/>
          <a:ext cx="1443404" cy="6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Pakan yang </a:t>
          </a:r>
          <a:br>
            <a:rPr lang="id-ID" sz="1800" kern="1200" dirty="0" smtClean="0"/>
          </a:br>
          <a:r>
            <a:rPr lang="id-ID" sz="1800" kern="1200" dirty="0" smtClean="0"/>
            <a:t>berkualitas dan kuantitas memadai</a:t>
          </a:r>
          <a:endParaRPr lang="en-US" sz="1800" kern="1200" dirty="0"/>
        </a:p>
      </dsp:txBody>
      <dsp:txXfrm>
        <a:off x="5606555" y="3683319"/>
        <a:ext cx="1443404" cy="604574"/>
      </dsp:txXfrm>
    </dsp:sp>
    <dsp:sp modelId="{A8884F90-FF08-4168-A26F-56D5943CA5BD}">
      <dsp:nvSpPr>
        <dsp:cNvPr id="0" name=""/>
        <dsp:cNvSpPr/>
      </dsp:nvSpPr>
      <dsp:spPr>
        <a:xfrm rot="13442531">
          <a:off x="6708445" y="3636352"/>
          <a:ext cx="2374837" cy="237495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211D3-E7BA-4A1C-A3BE-0B3B332CF55D}">
      <dsp:nvSpPr>
        <dsp:cNvPr id="0" name=""/>
        <dsp:cNvSpPr/>
      </dsp:nvSpPr>
      <dsp:spPr>
        <a:xfrm>
          <a:off x="7217898" y="4532380"/>
          <a:ext cx="1325294" cy="662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Kandungan energi dan nutrisi lainnya seimbang</a:t>
          </a:r>
          <a:endParaRPr lang="en-US" sz="1800" kern="1200" dirty="0"/>
        </a:p>
      </dsp:txBody>
      <dsp:txXfrm>
        <a:off x="7217898" y="4532380"/>
        <a:ext cx="1325294" cy="662350"/>
      </dsp:txXfrm>
    </dsp:sp>
    <dsp:sp modelId="{F06D06FA-27C2-44D8-AA12-262BA8E00E97}">
      <dsp:nvSpPr>
        <dsp:cNvPr id="0" name=""/>
        <dsp:cNvSpPr/>
      </dsp:nvSpPr>
      <dsp:spPr>
        <a:xfrm rot="15727301">
          <a:off x="7938017" y="2435862"/>
          <a:ext cx="2040284" cy="204148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FF6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417BA-8B6C-4B1D-8957-DEF2A83DEA79}">
      <dsp:nvSpPr>
        <dsp:cNvPr id="0" name=""/>
        <dsp:cNvSpPr/>
      </dsp:nvSpPr>
      <dsp:spPr>
        <a:xfrm>
          <a:off x="8048436" y="3252098"/>
          <a:ext cx="1822438" cy="662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Meningkatkan kualitas dan kuantitas </a:t>
          </a:r>
          <a:br>
            <a:rPr lang="id-ID" sz="1800" kern="1200" dirty="0" smtClean="0"/>
          </a:br>
          <a:r>
            <a:rPr lang="id-ID" sz="1800" kern="1200" dirty="0" smtClean="0"/>
            <a:t>hewan</a:t>
          </a:r>
          <a:endParaRPr lang="en-US" sz="1800" kern="1200" dirty="0"/>
        </a:p>
      </dsp:txBody>
      <dsp:txXfrm>
        <a:off x="8048436" y="3252098"/>
        <a:ext cx="1822438" cy="662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FB19A-681D-4E88-BD13-D7B9AE8BBB8E}">
      <dsp:nvSpPr>
        <dsp:cNvPr id="0" name=""/>
        <dsp:cNvSpPr/>
      </dsp:nvSpPr>
      <dsp:spPr>
        <a:xfrm>
          <a:off x="5019245" y="926660"/>
          <a:ext cx="2189483" cy="2189888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FB404-8C8C-4D17-A570-6AE245DC7909}">
      <dsp:nvSpPr>
        <dsp:cNvPr id="0" name=""/>
        <dsp:cNvSpPr/>
      </dsp:nvSpPr>
      <dsp:spPr>
        <a:xfrm>
          <a:off x="5091943" y="999669"/>
          <a:ext cx="2044087" cy="20438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Meningkatkan pendapatan</a:t>
          </a:r>
          <a:endParaRPr lang="en-US" sz="1600" kern="1200" dirty="0"/>
        </a:p>
      </dsp:txBody>
      <dsp:txXfrm>
        <a:off x="5384159" y="1291706"/>
        <a:ext cx="1459655" cy="1459797"/>
      </dsp:txXfrm>
    </dsp:sp>
    <dsp:sp modelId="{A52C9D7C-EC7F-4DE6-A512-92759A134E4B}">
      <dsp:nvSpPr>
        <dsp:cNvPr id="0" name=""/>
        <dsp:cNvSpPr/>
      </dsp:nvSpPr>
      <dsp:spPr>
        <a:xfrm rot="2700000">
          <a:off x="2747219" y="929308"/>
          <a:ext cx="2184209" cy="2184209"/>
        </a:xfrm>
        <a:prstGeom prst="teardrop">
          <a:avLst>
            <a:gd name="adj" fmla="val 10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1FC6F-08DC-4142-A924-EFC8B0B3636B}">
      <dsp:nvSpPr>
        <dsp:cNvPr id="0" name=""/>
        <dsp:cNvSpPr/>
      </dsp:nvSpPr>
      <dsp:spPr>
        <a:xfrm>
          <a:off x="2829049" y="999669"/>
          <a:ext cx="2044087" cy="20438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Biaya harus ditekan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/>
        </a:p>
      </dsp:txBody>
      <dsp:txXfrm>
        <a:off x="3121265" y="1291706"/>
        <a:ext cx="1459655" cy="1459797"/>
      </dsp:txXfrm>
    </dsp:sp>
    <dsp:sp modelId="{A7D054CA-5348-48BD-806B-A06201A25497}">
      <dsp:nvSpPr>
        <dsp:cNvPr id="0" name=""/>
        <dsp:cNvSpPr/>
      </dsp:nvSpPr>
      <dsp:spPr>
        <a:xfrm rot="2700000">
          <a:off x="496094" y="929308"/>
          <a:ext cx="2184209" cy="2184209"/>
        </a:xfrm>
        <a:prstGeom prst="teardrop">
          <a:avLst>
            <a:gd name="adj" fmla="val 10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4F17D-2C0A-462B-9BDD-9E2B2C5133BB}">
      <dsp:nvSpPr>
        <dsp:cNvPr id="0" name=""/>
        <dsp:cNvSpPr/>
      </dsp:nvSpPr>
      <dsp:spPr>
        <a:xfrm>
          <a:off x="566155" y="999669"/>
          <a:ext cx="2044087" cy="204387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>
            <a:latin typeface="+mn-lt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>
            <a:latin typeface="+mn-lt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>
            <a:latin typeface="+mn-lt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>
              <a:latin typeface="+mn-lt"/>
            </a:rPr>
            <a:t>Biaya pakan merupakan biaya tertinggi</a:t>
          </a:r>
          <a:endParaRPr lang="en-US" sz="1600" kern="1200" dirty="0">
            <a:latin typeface="+mn-lt"/>
          </a:endParaRPr>
        </a:p>
      </dsp:txBody>
      <dsp:txXfrm>
        <a:off x="858371" y="1291706"/>
        <a:ext cx="1459655" cy="14597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5294E-9E2D-40BD-8127-D7232C3C6355}">
      <dsp:nvSpPr>
        <dsp:cNvPr id="0" name=""/>
        <dsp:cNvSpPr/>
      </dsp:nvSpPr>
      <dsp:spPr>
        <a:xfrm>
          <a:off x="3487" y="1023787"/>
          <a:ext cx="1857204" cy="928602"/>
        </a:xfrm>
        <a:prstGeom prst="roundRect">
          <a:avLst>
            <a:gd name="adj" fmla="val 10000"/>
          </a:avLst>
        </a:prstGeom>
        <a:solidFill>
          <a:srgbClr val="7891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Formulasi Pakan</a:t>
          </a:r>
          <a:endParaRPr lang="en-US" sz="2000" kern="1200" dirty="0"/>
        </a:p>
      </dsp:txBody>
      <dsp:txXfrm>
        <a:off x="30685" y="1050985"/>
        <a:ext cx="1802808" cy="874206"/>
      </dsp:txXfrm>
    </dsp:sp>
    <dsp:sp modelId="{E38111FD-CFB7-4F58-9AE6-A9B5AA1568C3}">
      <dsp:nvSpPr>
        <dsp:cNvPr id="0" name=""/>
        <dsp:cNvSpPr/>
      </dsp:nvSpPr>
      <dsp:spPr>
        <a:xfrm rot="19457599">
          <a:off x="1774702" y="1193034"/>
          <a:ext cx="914861" cy="56162"/>
        </a:xfrm>
        <a:custGeom>
          <a:avLst/>
          <a:gdLst/>
          <a:ahLst/>
          <a:cxnLst/>
          <a:rect l="0" t="0" r="0" b="0"/>
          <a:pathLst>
            <a:path>
              <a:moveTo>
                <a:pt x="0" y="28081"/>
              </a:moveTo>
              <a:lnTo>
                <a:pt x="914861" y="280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09261" y="1198244"/>
        <a:ext cx="45743" cy="45743"/>
      </dsp:txXfrm>
    </dsp:sp>
    <dsp:sp modelId="{F5439FF5-09D5-41D1-8BF4-4192A69D77C7}">
      <dsp:nvSpPr>
        <dsp:cNvPr id="0" name=""/>
        <dsp:cNvSpPr/>
      </dsp:nvSpPr>
      <dsp:spPr>
        <a:xfrm>
          <a:off x="2603573" y="489841"/>
          <a:ext cx="1857204" cy="928602"/>
        </a:xfrm>
        <a:prstGeom prst="roundRect">
          <a:avLst>
            <a:gd name="adj" fmla="val 10000"/>
          </a:avLst>
        </a:prstGeom>
        <a:solidFill>
          <a:srgbClr val="F394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Memenuhi kebutuhan nutrisi</a:t>
          </a:r>
          <a:endParaRPr lang="en-US" sz="2000" kern="1200" dirty="0"/>
        </a:p>
      </dsp:txBody>
      <dsp:txXfrm>
        <a:off x="2630771" y="517039"/>
        <a:ext cx="1802808" cy="874206"/>
      </dsp:txXfrm>
    </dsp:sp>
    <dsp:sp modelId="{AFF8B5BE-4337-42EC-AF56-E026A34A1F09}">
      <dsp:nvSpPr>
        <dsp:cNvPr id="0" name=""/>
        <dsp:cNvSpPr/>
      </dsp:nvSpPr>
      <dsp:spPr>
        <a:xfrm rot="2142401">
          <a:off x="1774702" y="1726981"/>
          <a:ext cx="914861" cy="56162"/>
        </a:xfrm>
        <a:custGeom>
          <a:avLst/>
          <a:gdLst/>
          <a:ahLst/>
          <a:cxnLst/>
          <a:rect l="0" t="0" r="0" b="0"/>
          <a:pathLst>
            <a:path>
              <a:moveTo>
                <a:pt x="0" y="28081"/>
              </a:moveTo>
              <a:lnTo>
                <a:pt x="914861" y="280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09261" y="1732190"/>
        <a:ext cx="45743" cy="45743"/>
      </dsp:txXfrm>
    </dsp:sp>
    <dsp:sp modelId="{CB82F14C-69EB-4802-A20B-9C858348F942}">
      <dsp:nvSpPr>
        <dsp:cNvPr id="0" name=""/>
        <dsp:cNvSpPr/>
      </dsp:nvSpPr>
      <dsp:spPr>
        <a:xfrm>
          <a:off x="2603573" y="1557734"/>
          <a:ext cx="1857204" cy="928602"/>
        </a:xfrm>
        <a:prstGeom prst="roundRect">
          <a:avLst>
            <a:gd name="adj" fmla="val 10000"/>
          </a:avLst>
        </a:prstGeom>
        <a:solidFill>
          <a:srgbClr val="F394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Menghasilkan formula dengan biaya termurah</a:t>
          </a:r>
          <a:endParaRPr lang="en-US" sz="2000" kern="1200" dirty="0"/>
        </a:p>
      </dsp:txBody>
      <dsp:txXfrm>
        <a:off x="2630771" y="1584932"/>
        <a:ext cx="1802808" cy="874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91B36-4078-48D6-868C-29F1FA501E19}">
      <dsp:nvSpPr>
        <dsp:cNvPr id="0" name=""/>
        <dsp:cNvSpPr/>
      </dsp:nvSpPr>
      <dsp:spPr>
        <a:xfrm>
          <a:off x="1440609" y="169330"/>
          <a:ext cx="3360553" cy="1167075"/>
        </a:xfrm>
        <a:prstGeom prst="ellipse">
          <a:avLst/>
        </a:prstGeom>
        <a:solidFill>
          <a:schemeClr val="accent5">
            <a:lumMod val="20000"/>
            <a:lumOff val="80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0B717-67E2-40BF-AAE8-9D95928C85B6}">
      <dsp:nvSpPr>
        <dsp:cNvPr id="0" name=""/>
        <dsp:cNvSpPr/>
      </dsp:nvSpPr>
      <dsp:spPr>
        <a:xfrm>
          <a:off x="2800461" y="3027102"/>
          <a:ext cx="651270" cy="416812"/>
        </a:xfrm>
        <a:prstGeom prst="downArrow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036EC-B40A-4721-9F45-E6FAC21C3E3C}">
      <dsp:nvSpPr>
        <dsp:cNvPr id="0" name=""/>
        <dsp:cNvSpPr/>
      </dsp:nvSpPr>
      <dsp:spPr>
        <a:xfrm>
          <a:off x="1563048" y="3360553"/>
          <a:ext cx="3126096" cy="78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>
              <a:solidFill>
                <a:schemeClr val="accent5">
                  <a:lumMod val="75000"/>
                </a:schemeClr>
              </a:solidFill>
            </a:rPr>
            <a:t>Formulasi ransum dengan biaya rendah</a:t>
          </a:r>
          <a:endParaRPr lang="en-US" sz="1800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1563048" y="3360553"/>
        <a:ext cx="3126096" cy="781524"/>
      </dsp:txXfrm>
    </dsp:sp>
    <dsp:sp modelId="{2C619AAF-7292-472A-B5DB-DA814AFF5D12}">
      <dsp:nvSpPr>
        <dsp:cNvPr id="0" name=""/>
        <dsp:cNvSpPr/>
      </dsp:nvSpPr>
      <dsp:spPr>
        <a:xfrm>
          <a:off x="2662391" y="1426541"/>
          <a:ext cx="1172286" cy="117228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Akurat</a:t>
          </a:r>
          <a:endParaRPr lang="en-US" sz="2000" kern="1200" dirty="0"/>
        </a:p>
      </dsp:txBody>
      <dsp:txXfrm>
        <a:off x="2834068" y="1598218"/>
        <a:ext cx="828932" cy="828932"/>
      </dsp:txXfrm>
    </dsp:sp>
    <dsp:sp modelId="{2E5340A5-AA7C-4292-A114-378CEE4A2555}">
      <dsp:nvSpPr>
        <dsp:cNvPr id="0" name=""/>
        <dsp:cNvSpPr/>
      </dsp:nvSpPr>
      <dsp:spPr>
        <a:xfrm>
          <a:off x="1823556" y="547066"/>
          <a:ext cx="1172286" cy="1172286"/>
        </a:xfrm>
        <a:prstGeom prst="ellipse">
          <a:avLst/>
        </a:prstGeom>
        <a:solidFill>
          <a:srgbClr val="00A9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Mudah</a:t>
          </a:r>
          <a:endParaRPr lang="en-US" sz="2000" kern="1200" dirty="0"/>
        </a:p>
      </dsp:txBody>
      <dsp:txXfrm>
        <a:off x="1995233" y="718743"/>
        <a:ext cx="828932" cy="828932"/>
      </dsp:txXfrm>
    </dsp:sp>
    <dsp:sp modelId="{2FFA2AA2-F016-46F8-B886-9F2B9EDE5D53}">
      <dsp:nvSpPr>
        <dsp:cNvPr id="0" name=""/>
        <dsp:cNvSpPr/>
      </dsp:nvSpPr>
      <dsp:spPr>
        <a:xfrm>
          <a:off x="3021892" y="263634"/>
          <a:ext cx="1172286" cy="1172286"/>
        </a:xfrm>
        <a:prstGeom prst="ellipse">
          <a:avLst/>
        </a:prstGeom>
        <a:solidFill>
          <a:srgbClr val="F99B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Cepat</a:t>
          </a:r>
          <a:endParaRPr lang="en-US" sz="2000" kern="1200" dirty="0"/>
        </a:p>
      </dsp:txBody>
      <dsp:txXfrm>
        <a:off x="3193569" y="435311"/>
        <a:ext cx="828932" cy="828932"/>
      </dsp:txXfrm>
    </dsp:sp>
    <dsp:sp modelId="{2591F949-8111-4435-A937-8E22F4C532C5}">
      <dsp:nvSpPr>
        <dsp:cNvPr id="0" name=""/>
        <dsp:cNvSpPr/>
      </dsp:nvSpPr>
      <dsp:spPr>
        <a:xfrm>
          <a:off x="1302540" y="26050"/>
          <a:ext cx="3647112" cy="291768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2E587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E0F04-ABD9-4CBC-A40B-5ADD0112C09F}">
      <dsp:nvSpPr>
        <dsp:cNvPr id="0" name=""/>
        <dsp:cNvSpPr/>
      </dsp:nvSpPr>
      <dsp:spPr>
        <a:xfrm>
          <a:off x="3770801" y="964963"/>
          <a:ext cx="800019" cy="578327"/>
        </a:xfrm>
        <a:custGeom>
          <a:avLst/>
          <a:gdLst/>
          <a:ahLst/>
          <a:cxnLst/>
          <a:rect l="0" t="0" r="0" b="0"/>
          <a:pathLst>
            <a:path>
              <a:moveTo>
                <a:pt x="800019" y="0"/>
              </a:moveTo>
              <a:lnTo>
                <a:pt x="800019" y="578327"/>
              </a:lnTo>
              <a:lnTo>
                <a:pt x="0" y="5783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54B617-6485-4654-9DDB-C68F9586B8E4}">
      <dsp:nvSpPr>
        <dsp:cNvPr id="0" name=""/>
        <dsp:cNvSpPr/>
      </dsp:nvSpPr>
      <dsp:spPr>
        <a:xfrm>
          <a:off x="4570820" y="964963"/>
          <a:ext cx="2332585" cy="1773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121"/>
              </a:lnTo>
              <a:lnTo>
                <a:pt x="2332585" y="1571121"/>
              </a:lnTo>
              <a:lnTo>
                <a:pt x="2332585" y="17735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4C8DD9-A183-4230-BC56-07848AB54E6C}">
      <dsp:nvSpPr>
        <dsp:cNvPr id="0" name=""/>
        <dsp:cNvSpPr/>
      </dsp:nvSpPr>
      <dsp:spPr>
        <a:xfrm>
          <a:off x="4570820" y="3702378"/>
          <a:ext cx="886768" cy="578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8327"/>
              </a:lnTo>
              <a:lnTo>
                <a:pt x="886768" y="57832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34C32-DFC8-4A74-9EB9-D5DC02D71ED7}">
      <dsp:nvSpPr>
        <dsp:cNvPr id="0" name=""/>
        <dsp:cNvSpPr/>
      </dsp:nvSpPr>
      <dsp:spPr>
        <a:xfrm>
          <a:off x="4525100" y="964963"/>
          <a:ext cx="91440" cy="17735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35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8E0D80-9C90-4DF5-AFCE-C3B714AECD5F}">
      <dsp:nvSpPr>
        <dsp:cNvPr id="0" name=""/>
        <dsp:cNvSpPr/>
      </dsp:nvSpPr>
      <dsp:spPr>
        <a:xfrm>
          <a:off x="2238234" y="3702378"/>
          <a:ext cx="886768" cy="1947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7034"/>
              </a:lnTo>
              <a:lnTo>
                <a:pt x="886768" y="194703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2A595A-2A55-4BED-A07C-E3FE50D0C326}">
      <dsp:nvSpPr>
        <dsp:cNvPr id="0" name=""/>
        <dsp:cNvSpPr/>
      </dsp:nvSpPr>
      <dsp:spPr>
        <a:xfrm>
          <a:off x="2238234" y="3702378"/>
          <a:ext cx="886768" cy="578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8327"/>
              </a:lnTo>
              <a:lnTo>
                <a:pt x="886768" y="57832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1FE6E-75D0-4FA9-A4C5-DE026BD7DE30}">
      <dsp:nvSpPr>
        <dsp:cNvPr id="0" name=""/>
        <dsp:cNvSpPr/>
      </dsp:nvSpPr>
      <dsp:spPr>
        <a:xfrm>
          <a:off x="2238234" y="964963"/>
          <a:ext cx="2332585" cy="1773536"/>
        </a:xfrm>
        <a:custGeom>
          <a:avLst/>
          <a:gdLst/>
          <a:ahLst/>
          <a:cxnLst/>
          <a:rect l="0" t="0" r="0" b="0"/>
          <a:pathLst>
            <a:path>
              <a:moveTo>
                <a:pt x="2332585" y="0"/>
              </a:moveTo>
              <a:lnTo>
                <a:pt x="2332585" y="1571121"/>
              </a:lnTo>
              <a:lnTo>
                <a:pt x="0" y="1571121"/>
              </a:lnTo>
              <a:lnTo>
                <a:pt x="0" y="17735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8121A-EEAF-4092-8F70-F7D3AABB237C}">
      <dsp:nvSpPr>
        <dsp:cNvPr id="0" name=""/>
        <dsp:cNvSpPr/>
      </dsp:nvSpPr>
      <dsp:spPr>
        <a:xfrm>
          <a:off x="3645526" y="1084"/>
          <a:ext cx="1850588" cy="9638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172B31-6841-4363-803C-3D4B787E7050}">
      <dsp:nvSpPr>
        <dsp:cNvPr id="0" name=""/>
        <dsp:cNvSpPr/>
      </dsp:nvSpPr>
      <dsp:spPr>
        <a:xfrm>
          <a:off x="3645526" y="1084"/>
          <a:ext cx="1850588" cy="9638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57EF8-0E04-4850-9F30-55F280F071E7}">
      <dsp:nvSpPr>
        <dsp:cNvPr id="0" name=""/>
        <dsp:cNvSpPr/>
      </dsp:nvSpPr>
      <dsp:spPr>
        <a:xfrm>
          <a:off x="2720231" y="174583"/>
          <a:ext cx="3701177" cy="6168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/>
            <a:t>Pemrograman Linier</a:t>
          </a:r>
          <a:endParaRPr lang="en-US" sz="2800" b="0" kern="1200" dirty="0"/>
        </a:p>
      </dsp:txBody>
      <dsp:txXfrm>
        <a:off x="2720231" y="174583"/>
        <a:ext cx="3701177" cy="616882"/>
      </dsp:txXfrm>
    </dsp:sp>
    <dsp:sp modelId="{C6E76ECF-72BA-4BF2-AC84-37E770F59284}">
      <dsp:nvSpPr>
        <dsp:cNvPr id="0" name=""/>
        <dsp:cNvSpPr/>
      </dsp:nvSpPr>
      <dsp:spPr>
        <a:xfrm>
          <a:off x="1756295" y="2738499"/>
          <a:ext cx="963878" cy="9638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C21AD7-3283-42A4-BFF5-AF4F9692E65D}">
      <dsp:nvSpPr>
        <dsp:cNvPr id="0" name=""/>
        <dsp:cNvSpPr/>
      </dsp:nvSpPr>
      <dsp:spPr>
        <a:xfrm>
          <a:off x="1756295" y="2738499"/>
          <a:ext cx="963878" cy="9638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949C2-116C-42E5-BC5D-33CC5E454A1B}">
      <dsp:nvSpPr>
        <dsp:cNvPr id="0" name=""/>
        <dsp:cNvSpPr/>
      </dsp:nvSpPr>
      <dsp:spPr>
        <a:xfrm>
          <a:off x="1274356" y="2911997"/>
          <a:ext cx="1927756" cy="6168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Mengalokasikan sumber daya terbatas</a:t>
          </a:r>
          <a:endParaRPr lang="en-US" sz="1500" kern="1200" dirty="0"/>
        </a:p>
      </dsp:txBody>
      <dsp:txXfrm>
        <a:off x="1274356" y="2911997"/>
        <a:ext cx="1927756" cy="616882"/>
      </dsp:txXfrm>
    </dsp:sp>
    <dsp:sp modelId="{12609D11-9CF6-4F5C-961C-69720A111561}">
      <dsp:nvSpPr>
        <dsp:cNvPr id="0" name=""/>
        <dsp:cNvSpPr/>
      </dsp:nvSpPr>
      <dsp:spPr>
        <a:xfrm>
          <a:off x="3009337" y="4107207"/>
          <a:ext cx="963878" cy="9638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47ABA-5FE6-4084-B05C-BC235C014DA8}">
      <dsp:nvSpPr>
        <dsp:cNvPr id="0" name=""/>
        <dsp:cNvSpPr/>
      </dsp:nvSpPr>
      <dsp:spPr>
        <a:xfrm>
          <a:off x="3009337" y="4107207"/>
          <a:ext cx="963878" cy="9638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52774-6625-468F-A888-0634D6DEDFD5}">
      <dsp:nvSpPr>
        <dsp:cNvPr id="0" name=""/>
        <dsp:cNvSpPr/>
      </dsp:nvSpPr>
      <dsp:spPr>
        <a:xfrm>
          <a:off x="2527398" y="4280705"/>
          <a:ext cx="1927756" cy="6168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Memaksimumkan keuntungan</a:t>
          </a:r>
          <a:endParaRPr lang="en-US" sz="1500" kern="1200" dirty="0"/>
        </a:p>
      </dsp:txBody>
      <dsp:txXfrm>
        <a:off x="2527398" y="4280705"/>
        <a:ext cx="1927756" cy="616882"/>
      </dsp:txXfrm>
    </dsp:sp>
    <dsp:sp modelId="{2DFC0BA6-4F4F-43DD-B643-9C125DC97426}">
      <dsp:nvSpPr>
        <dsp:cNvPr id="0" name=""/>
        <dsp:cNvSpPr/>
      </dsp:nvSpPr>
      <dsp:spPr>
        <a:xfrm>
          <a:off x="3009337" y="5475914"/>
          <a:ext cx="963878" cy="9638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14D23-90DF-4624-B2DF-5831036B72D3}">
      <dsp:nvSpPr>
        <dsp:cNvPr id="0" name=""/>
        <dsp:cNvSpPr/>
      </dsp:nvSpPr>
      <dsp:spPr>
        <a:xfrm>
          <a:off x="3009337" y="5475914"/>
          <a:ext cx="963878" cy="9638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BF22E-1770-4FFE-9699-72AC51AAE1C6}">
      <dsp:nvSpPr>
        <dsp:cNvPr id="0" name=""/>
        <dsp:cNvSpPr/>
      </dsp:nvSpPr>
      <dsp:spPr>
        <a:xfrm>
          <a:off x="2527398" y="5649412"/>
          <a:ext cx="1927756" cy="6168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Meminimumkan biaya</a:t>
          </a:r>
          <a:endParaRPr lang="en-US" sz="1500" kern="1200" dirty="0"/>
        </a:p>
      </dsp:txBody>
      <dsp:txXfrm>
        <a:off x="2527398" y="5649412"/>
        <a:ext cx="1927756" cy="616882"/>
      </dsp:txXfrm>
    </dsp:sp>
    <dsp:sp modelId="{10454AE6-7F0D-4D24-9BC8-9EAA77DD49B2}">
      <dsp:nvSpPr>
        <dsp:cNvPr id="0" name=""/>
        <dsp:cNvSpPr/>
      </dsp:nvSpPr>
      <dsp:spPr>
        <a:xfrm>
          <a:off x="4088881" y="2738499"/>
          <a:ext cx="963878" cy="9638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9B495-FA94-4C8E-A0BC-C9FAFC4A83B6}">
      <dsp:nvSpPr>
        <dsp:cNvPr id="0" name=""/>
        <dsp:cNvSpPr/>
      </dsp:nvSpPr>
      <dsp:spPr>
        <a:xfrm>
          <a:off x="4088881" y="2738499"/>
          <a:ext cx="963878" cy="9638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BCB85-A45E-4945-B76B-C34FF3ADE484}">
      <dsp:nvSpPr>
        <dsp:cNvPr id="0" name=""/>
        <dsp:cNvSpPr/>
      </dsp:nvSpPr>
      <dsp:spPr>
        <a:xfrm>
          <a:off x="3606942" y="2911997"/>
          <a:ext cx="1927756" cy="6168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Menghasilkan kombinasi pakan terbaik</a:t>
          </a:r>
          <a:endParaRPr lang="en-US" sz="1500" kern="1200" dirty="0"/>
        </a:p>
      </dsp:txBody>
      <dsp:txXfrm>
        <a:off x="3606942" y="2911997"/>
        <a:ext cx="1927756" cy="616882"/>
      </dsp:txXfrm>
    </dsp:sp>
    <dsp:sp modelId="{2D8368A9-81AE-49AE-85CF-0294C3C15B61}">
      <dsp:nvSpPr>
        <dsp:cNvPr id="0" name=""/>
        <dsp:cNvSpPr/>
      </dsp:nvSpPr>
      <dsp:spPr>
        <a:xfrm>
          <a:off x="5341923" y="4107207"/>
          <a:ext cx="963878" cy="9638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E92F06-E0E3-457A-BDF9-52D84E0AFD60}">
      <dsp:nvSpPr>
        <dsp:cNvPr id="0" name=""/>
        <dsp:cNvSpPr/>
      </dsp:nvSpPr>
      <dsp:spPr>
        <a:xfrm>
          <a:off x="5341923" y="4107207"/>
          <a:ext cx="963878" cy="9638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40263-A944-4ED4-9A77-769B851B275E}">
      <dsp:nvSpPr>
        <dsp:cNvPr id="0" name=""/>
        <dsp:cNvSpPr/>
      </dsp:nvSpPr>
      <dsp:spPr>
        <a:xfrm>
          <a:off x="4859984" y="4280705"/>
          <a:ext cx="1927756" cy="6168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Kandungan nutrisi dan harga berbeda</a:t>
          </a:r>
          <a:endParaRPr lang="en-US" sz="1500" kern="1200" dirty="0"/>
        </a:p>
      </dsp:txBody>
      <dsp:txXfrm>
        <a:off x="4859984" y="4280705"/>
        <a:ext cx="1927756" cy="616882"/>
      </dsp:txXfrm>
    </dsp:sp>
    <dsp:sp modelId="{563FEA8A-AE93-42FB-B0CE-4E0B2C0FF3AB}">
      <dsp:nvSpPr>
        <dsp:cNvPr id="0" name=""/>
        <dsp:cNvSpPr/>
      </dsp:nvSpPr>
      <dsp:spPr>
        <a:xfrm>
          <a:off x="6421467" y="2738499"/>
          <a:ext cx="963878" cy="9638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C45BB-FED7-4F8D-B537-6ECD0DAD0BEF}">
      <dsp:nvSpPr>
        <dsp:cNvPr id="0" name=""/>
        <dsp:cNvSpPr/>
      </dsp:nvSpPr>
      <dsp:spPr>
        <a:xfrm>
          <a:off x="6421467" y="2738499"/>
          <a:ext cx="963878" cy="9638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B170D-A3EE-48D5-BA70-B4900C08E0F3}">
      <dsp:nvSpPr>
        <dsp:cNvPr id="0" name=""/>
        <dsp:cNvSpPr/>
      </dsp:nvSpPr>
      <dsp:spPr>
        <a:xfrm>
          <a:off x="5939527" y="2911997"/>
          <a:ext cx="1927756" cy="6168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Mendapatkan ransum dengan harga rendah</a:t>
          </a:r>
          <a:endParaRPr lang="en-US" sz="1500" kern="1200" dirty="0"/>
        </a:p>
      </dsp:txBody>
      <dsp:txXfrm>
        <a:off x="5939527" y="2911997"/>
        <a:ext cx="1927756" cy="616882"/>
      </dsp:txXfrm>
    </dsp:sp>
    <dsp:sp modelId="{09E3B232-0F19-4F0E-B096-9B3A02E251C1}">
      <dsp:nvSpPr>
        <dsp:cNvPr id="0" name=""/>
        <dsp:cNvSpPr/>
      </dsp:nvSpPr>
      <dsp:spPr>
        <a:xfrm>
          <a:off x="2922588" y="1369792"/>
          <a:ext cx="963878" cy="9638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E177E-48A6-4A03-9E8B-5618E3FC4C66}">
      <dsp:nvSpPr>
        <dsp:cNvPr id="0" name=""/>
        <dsp:cNvSpPr/>
      </dsp:nvSpPr>
      <dsp:spPr>
        <a:xfrm>
          <a:off x="2922588" y="1369792"/>
          <a:ext cx="963878" cy="9638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DC7DE-9EE4-445C-A10E-B79E684D1694}">
      <dsp:nvSpPr>
        <dsp:cNvPr id="0" name=""/>
        <dsp:cNvSpPr/>
      </dsp:nvSpPr>
      <dsp:spPr>
        <a:xfrm>
          <a:off x="2440649" y="1543290"/>
          <a:ext cx="1927756" cy="6168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Metode Matematika</a:t>
          </a:r>
          <a:endParaRPr lang="en-US" sz="1500" kern="1200" dirty="0"/>
        </a:p>
      </dsp:txBody>
      <dsp:txXfrm>
        <a:off x="2440649" y="1543290"/>
        <a:ext cx="1927756" cy="6168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0B183-4058-44CD-987D-790763BDD847}">
      <dsp:nvSpPr>
        <dsp:cNvPr id="0" name=""/>
        <dsp:cNvSpPr/>
      </dsp:nvSpPr>
      <dsp:spPr>
        <a:xfrm rot="19200000">
          <a:off x="1493" y="1716904"/>
          <a:ext cx="1770278" cy="1150680"/>
        </a:xfrm>
        <a:prstGeom prst="round2Same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25400" rIns="762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Sulit dilakukan secara manual</a:t>
          </a:r>
          <a:endParaRPr lang="en-US" sz="2000" kern="1200" dirty="0"/>
        </a:p>
      </dsp:txBody>
      <dsp:txXfrm>
        <a:off x="75718" y="1766505"/>
        <a:ext cx="1657934" cy="1094508"/>
      </dsp:txXfrm>
    </dsp:sp>
    <dsp:sp modelId="{0D5DA615-0984-42A2-8C65-AB5FACE6459D}">
      <dsp:nvSpPr>
        <dsp:cNvPr id="0" name=""/>
        <dsp:cNvSpPr/>
      </dsp:nvSpPr>
      <dsp:spPr>
        <a:xfrm>
          <a:off x="2006032" y="987311"/>
          <a:ext cx="1770278" cy="1150680"/>
        </a:xfrm>
        <a:prstGeom prst="round2Same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25400" rIns="762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Jika variabel beragam</a:t>
          </a:r>
          <a:endParaRPr lang="en-US" sz="2000" kern="1200" dirty="0"/>
        </a:p>
      </dsp:txBody>
      <dsp:txXfrm>
        <a:off x="2062204" y="1043483"/>
        <a:ext cx="1657934" cy="1094508"/>
      </dsp:txXfrm>
    </dsp:sp>
    <dsp:sp modelId="{5B20D407-9DEF-4626-8E79-EF08DDCA237C}">
      <dsp:nvSpPr>
        <dsp:cNvPr id="0" name=""/>
        <dsp:cNvSpPr/>
      </dsp:nvSpPr>
      <dsp:spPr>
        <a:xfrm rot="2400000">
          <a:off x="4010571" y="1716904"/>
          <a:ext cx="1770278" cy="1150680"/>
        </a:xfrm>
        <a:prstGeom prst="round2Same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25400" rIns="762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Sulit dilakukan dipeternakan</a:t>
          </a:r>
          <a:endParaRPr lang="en-US" sz="2000" kern="1200" dirty="0"/>
        </a:p>
      </dsp:txBody>
      <dsp:txXfrm>
        <a:off x="4048690" y="1766505"/>
        <a:ext cx="1657934" cy="10945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F575B-8EA5-4F66-ABFC-A759476EA64E}">
      <dsp:nvSpPr>
        <dsp:cNvPr id="0" name=""/>
        <dsp:cNvSpPr/>
      </dsp:nvSpPr>
      <dsp:spPr>
        <a:xfrm>
          <a:off x="2208948" y="4113237"/>
          <a:ext cx="3874436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DD1A3-C94B-4E09-BADE-73A8F1B1AD6B}">
      <dsp:nvSpPr>
        <dsp:cNvPr id="0" name=""/>
        <dsp:cNvSpPr/>
      </dsp:nvSpPr>
      <dsp:spPr>
        <a:xfrm>
          <a:off x="2208948" y="3459727"/>
          <a:ext cx="3274048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39B26-9179-42A5-BFF7-C06A8521EA76}">
      <dsp:nvSpPr>
        <dsp:cNvPr id="0" name=""/>
        <dsp:cNvSpPr/>
      </dsp:nvSpPr>
      <dsp:spPr>
        <a:xfrm>
          <a:off x="2208948" y="2546341"/>
          <a:ext cx="3057358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7BB857-E8D5-4EE1-BE8D-D7B676D04A4D}">
      <dsp:nvSpPr>
        <dsp:cNvPr id="0" name=""/>
        <dsp:cNvSpPr/>
      </dsp:nvSpPr>
      <dsp:spPr>
        <a:xfrm>
          <a:off x="2208948" y="1632956"/>
          <a:ext cx="3274048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E1FBD-B558-46C0-A06A-0EAAC8C414C1}">
      <dsp:nvSpPr>
        <dsp:cNvPr id="0" name=""/>
        <dsp:cNvSpPr/>
      </dsp:nvSpPr>
      <dsp:spPr>
        <a:xfrm>
          <a:off x="2208948" y="979445"/>
          <a:ext cx="3874436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1A604-F006-4746-B3B9-F27B9F9B15A7}">
      <dsp:nvSpPr>
        <dsp:cNvPr id="0" name=""/>
        <dsp:cNvSpPr/>
      </dsp:nvSpPr>
      <dsp:spPr>
        <a:xfrm>
          <a:off x="0" y="635493"/>
          <a:ext cx="3821697" cy="3821697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91D94-BDCF-4FFB-BE26-DDAEFD23100C}">
      <dsp:nvSpPr>
        <dsp:cNvPr id="0" name=""/>
        <dsp:cNvSpPr/>
      </dsp:nvSpPr>
      <dsp:spPr>
        <a:xfrm>
          <a:off x="681223" y="1915761"/>
          <a:ext cx="2445886" cy="12611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kern="1200" dirty="0" smtClean="0">
              <a:solidFill>
                <a:srgbClr val="2E5774"/>
              </a:solidFill>
            </a:rPr>
            <a:t>Sistem Formulasi Ransum</a:t>
          </a:r>
          <a:endParaRPr lang="en-US" sz="3000" kern="1200" dirty="0">
            <a:solidFill>
              <a:srgbClr val="2E5774"/>
            </a:solidFill>
          </a:endParaRPr>
        </a:p>
      </dsp:txBody>
      <dsp:txXfrm>
        <a:off x="681223" y="1915761"/>
        <a:ext cx="2445886" cy="1261160"/>
      </dsp:txXfrm>
    </dsp:sp>
    <dsp:sp modelId="{22C26008-34BC-4129-8ED3-03D8BDA79D46}">
      <dsp:nvSpPr>
        <dsp:cNvPr id="0" name=""/>
        <dsp:cNvSpPr/>
      </dsp:nvSpPr>
      <dsp:spPr>
        <a:xfrm>
          <a:off x="5464579" y="360640"/>
          <a:ext cx="1237610" cy="1237610"/>
        </a:xfrm>
        <a:prstGeom prst="ellipse">
          <a:avLst/>
        </a:prstGeom>
        <a:solidFill>
          <a:schemeClr val="accent4">
            <a:tint val="50000"/>
            <a:hueOff val="2299980"/>
            <a:satOff val="-12609"/>
            <a:lumOff val="13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BB6A7-33B1-440E-ABF0-86FF25CF22E5}">
      <dsp:nvSpPr>
        <dsp:cNvPr id="0" name=""/>
        <dsp:cNvSpPr/>
      </dsp:nvSpPr>
      <dsp:spPr>
        <a:xfrm>
          <a:off x="5681754" y="566950"/>
          <a:ext cx="917957" cy="687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>
              <a:solidFill>
                <a:srgbClr val="2E5774"/>
              </a:solidFill>
            </a:rPr>
            <a:t>Berbasis Mobile</a:t>
          </a:r>
          <a:endParaRPr lang="en-US" sz="1800" kern="1200" dirty="0">
            <a:solidFill>
              <a:srgbClr val="2E5774"/>
            </a:solidFill>
          </a:endParaRPr>
        </a:p>
      </dsp:txBody>
      <dsp:txXfrm>
        <a:off x="5681754" y="566950"/>
        <a:ext cx="917957" cy="687905"/>
      </dsp:txXfrm>
    </dsp:sp>
    <dsp:sp modelId="{C46E0D0F-57E5-4B29-814E-B9752C2A5485}">
      <dsp:nvSpPr>
        <dsp:cNvPr id="0" name=""/>
        <dsp:cNvSpPr/>
      </dsp:nvSpPr>
      <dsp:spPr>
        <a:xfrm>
          <a:off x="4864191" y="1014150"/>
          <a:ext cx="1237610" cy="1237610"/>
        </a:xfrm>
        <a:prstGeom prst="ellipse">
          <a:avLst/>
        </a:prstGeom>
        <a:solidFill>
          <a:schemeClr val="accent4">
            <a:tint val="50000"/>
            <a:hueOff val="4599960"/>
            <a:satOff val="-25219"/>
            <a:lumOff val="2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B97DB-8AE4-4516-A5F4-A097AA8C9607}">
      <dsp:nvSpPr>
        <dsp:cNvPr id="0" name=""/>
        <dsp:cNvSpPr/>
      </dsp:nvSpPr>
      <dsp:spPr>
        <a:xfrm>
          <a:off x="4928577" y="1321087"/>
          <a:ext cx="1103528" cy="687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>
              <a:solidFill>
                <a:srgbClr val="2E5774"/>
              </a:solidFill>
            </a:rPr>
            <a:t>Formulasi cepat</a:t>
          </a:r>
          <a:endParaRPr lang="en-US" sz="1800" kern="1200" dirty="0">
            <a:solidFill>
              <a:srgbClr val="2E5774"/>
            </a:solidFill>
          </a:endParaRPr>
        </a:p>
      </dsp:txBody>
      <dsp:txXfrm>
        <a:off x="4928577" y="1321087"/>
        <a:ext cx="1103528" cy="687905"/>
      </dsp:txXfrm>
    </dsp:sp>
    <dsp:sp modelId="{AA6D636C-01B3-4FBC-8286-184397ED6EFD}">
      <dsp:nvSpPr>
        <dsp:cNvPr id="0" name=""/>
        <dsp:cNvSpPr/>
      </dsp:nvSpPr>
      <dsp:spPr>
        <a:xfrm>
          <a:off x="4647500" y="1927536"/>
          <a:ext cx="1237610" cy="1237610"/>
        </a:xfrm>
        <a:prstGeom prst="ellipse">
          <a:avLst/>
        </a:prstGeom>
        <a:solidFill>
          <a:schemeClr val="accent4">
            <a:tint val="50000"/>
            <a:hueOff val="6899941"/>
            <a:satOff val="-37828"/>
            <a:lumOff val="40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19574-E06C-4868-9884-7275AD5950BE}">
      <dsp:nvSpPr>
        <dsp:cNvPr id="0" name=""/>
        <dsp:cNvSpPr/>
      </dsp:nvSpPr>
      <dsp:spPr>
        <a:xfrm>
          <a:off x="4840221" y="2203847"/>
          <a:ext cx="823217" cy="687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>
              <a:solidFill>
                <a:srgbClr val="2E5774"/>
              </a:solidFill>
            </a:rPr>
            <a:t>Mudah diakses</a:t>
          </a:r>
          <a:endParaRPr lang="en-US" sz="1800" kern="1200" dirty="0">
            <a:solidFill>
              <a:srgbClr val="2E5774"/>
            </a:solidFill>
          </a:endParaRPr>
        </a:p>
      </dsp:txBody>
      <dsp:txXfrm>
        <a:off x="4840221" y="2203847"/>
        <a:ext cx="823217" cy="687905"/>
      </dsp:txXfrm>
    </dsp:sp>
    <dsp:sp modelId="{D59D632C-C0D1-4858-9A9B-B616D5CC729C}">
      <dsp:nvSpPr>
        <dsp:cNvPr id="0" name=""/>
        <dsp:cNvSpPr/>
      </dsp:nvSpPr>
      <dsp:spPr>
        <a:xfrm>
          <a:off x="4864191" y="2840922"/>
          <a:ext cx="1237610" cy="1237610"/>
        </a:xfrm>
        <a:prstGeom prst="ellipse">
          <a:avLst/>
        </a:prstGeom>
        <a:solidFill>
          <a:schemeClr val="accent4">
            <a:tint val="50000"/>
            <a:hueOff val="9199921"/>
            <a:satOff val="-50438"/>
            <a:lumOff val="54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C0660-9952-4184-8AD2-69C63A9B6C5A}">
      <dsp:nvSpPr>
        <dsp:cNvPr id="0" name=""/>
        <dsp:cNvSpPr/>
      </dsp:nvSpPr>
      <dsp:spPr>
        <a:xfrm>
          <a:off x="5024845" y="2987439"/>
          <a:ext cx="865641" cy="687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>
              <a:solidFill>
                <a:srgbClr val="2E5774"/>
              </a:solidFill>
            </a:rPr>
            <a:t>Nutrisi optimal</a:t>
          </a:r>
          <a:endParaRPr lang="en-US" sz="1800" kern="1200" dirty="0">
            <a:solidFill>
              <a:srgbClr val="2E5774"/>
            </a:solidFill>
          </a:endParaRPr>
        </a:p>
      </dsp:txBody>
      <dsp:txXfrm>
        <a:off x="5024845" y="2987439"/>
        <a:ext cx="865641" cy="687905"/>
      </dsp:txXfrm>
    </dsp:sp>
    <dsp:sp modelId="{6DB44DBE-4211-4DB1-ACC2-73E0AC7FB43B}">
      <dsp:nvSpPr>
        <dsp:cNvPr id="0" name=""/>
        <dsp:cNvSpPr/>
      </dsp:nvSpPr>
      <dsp:spPr>
        <a:xfrm>
          <a:off x="5461669" y="3491519"/>
          <a:ext cx="1243430" cy="1243437"/>
        </a:xfrm>
        <a:prstGeom prst="ellipse">
          <a:avLst/>
        </a:prstGeom>
        <a:solidFill>
          <a:schemeClr val="accent4">
            <a:tint val="50000"/>
            <a:hueOff val="11499901"/>
            <a:satOff val="-63047"/>
            <a:lumOff val="68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30612-B97E-4243-926B-06FB39FD3876}">
      <dsp:nvSpPr>
        <dsp:cNvPr id="0" name=""/>
        <dsp:cNvSpPr/>
      </dsp:nvSpPr>
      <dsp:spPr>
        <a:xfrm>
          <a:off x="5641254" y="3769285"/>
          <a:ext cx="917957" cy="687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>
              <a:solidFill>
                <a:srgbClr val="2E5774"/>
              </a:solidFill>
            </a:rPr>
            <a:t>Biaya minimal</a:t>
          </a:r>
          <a:endParaRPr lang="en-US" sz="1800" kern="1200" dirty="0">
            <a:solidFill>
              <a:srgbClr val="2E5774"/>
            </a:solidFill>
          </a:endParaRPr>
        </a:p>
      </dsp:txBody>
      <dsp:txXfrm>
        <a:off x="5641254" y="3769285"/>
        <a:ext cx="917957" cy="6879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2E165-9F73-43DA-ABA1-317B6BEEA3D3}">
      <dsp:nvSpPr>
        <dsp:cNvPr id="0" name=""/>
        <dsp:cNvSpPr/>
      </dsp:nvSpPr>
      <dsp:spPr>
        <a:xfrm>
          <a:off x="2715" y="570259"/>
          <a:ext cx="6664050" cy="1052218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670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Pendefinisian Kebutuhan</a:t>
          </a:r>
          <a:endParaRPr lang="en-US" sz="2000" kern="1200" dirty="0"/>
        </a:p>
      </dsp:txBody>
      <dsp:txXfrm>
        <a:off x="2715" y="833314"/>
        <a:ext cx="6400996" cy="526109"/>
      </dsp:txXfrm>
    </dsp:sp>
    <dsp:sp modelId="{E7C240DB-82F1-4A06-9869-748402847A14}">
      <dsp:nvSpPr>
        <dsp:cNvPr id="0" name=""/>
        <dsp:cNvSpPr/>
      </dsp:nvSpPr>
      <dsp:spPr>
        <a:xfrm>
          <a:off x="0" y="1147055"/>
          <a:ext cx="6690320" cy="1052218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670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Pengumpulan data nutrisi</a:t>
          </a:r>
          <a:endParaRPr lang="en-US" sz="2000" kern="1200" dirty="0"/>
        </a:p>
      </dsp:txBody>
      <dsp:txXfrm>
        <a:off x="0" y="1410110"/>
        <a:ext cx="6427266" cy="526109"/>
      </dsp:txXfrm>
    </dsp:sp>
    <dsp:sp modelId="{13E1010A-E9A3-41CE-AD15-E1E15F0537DB}">
      <dsp:nvSpPr>
        <dsp:cNvPr id="0" name=""/>
        <dsp:cNvSpPr/>
      </dsp:nvSpPr>
      <dsp:spPr>
        <a:xfrm>
          <a:off x="19499" y="1917340"/>
          <a:ext cx="5121450" cy="16856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2E5774"/>
              </a:solidFill>
            </a:rPr>
            <a:t>Data yang </a:t>
          </a:r>
          <a:r>
            <a:rPr lang="en-US" sz="1800" kern="1200" dirty="0" err="1" smtClean="0">
              <a:solidFill>
                <a:srgbClr val="2E5774"/>
              </a:solidFill>
            </a:rPr>
            <a:t>digunakan</a:t>
          </a:r>
          <a:r>
            <a:rPr lang="en-US" sz="1800" kern="1200" dirty="0" smtClean="0">
              <a:solidFill>
                <a:srgbClr val="2E5774"/>
              </a:solidFill>
            </a:rPr>
            <a:t> </a:t>
          </a:r>
          <a:r>
            <a:rPr lang="en-US" sz="1800" kern="1200" dirty="0" err="1" smtClean="0">
              <a:solidFill>
                <a:srgbClr val="2E5774"/>
              </a:solidFill>
            </a:rPr>
            <a:t>diperoleh</a:t>
          </a:r>
          <a:r>
            <a:rPr lang="en-US" sz="1800" kern="1200" dirty="0" smtClean="0">
              <a:solidFill>
                <a:srgbClr val="2E5774"/>
              </a:solidFill>
            </a:rPr>
            <a:t> </a:t>
          </a:r>
          <a:r>
            <a:rPr lang="en-US" sz="1800" kern="1200" dirty="0" err="1" smtClean="0">
              <a:solidFill>
                <a:srgbClr val="2E5774"/>
              </a:solidFill>
            </a:rPr>
            <a:t>dari</a:t>
          </a:r>
          <a:r>
            <a:rPr lang="en-US" sz="1800" kern="1200" dirty="0" smtClean="0">
              <a:solidFill>
                <a:srgbClr val="2E5774"/>
              </a:solidFill>
            </a:rPr>
            <a:t> National Research Council (1996) </a:t>
          </a:r>
          <a:r>
            <a:rPr lang="en-US" sz="1800" kern="1200" dirty="0" err="1" smtClean="0">
              <a:solidFill>
                <a:srgbClr val="2E5774"/>
              </a:solidFill>
            </a:rPr>
            <a:t>dalam</a:t>
          </a:r>
          <a:r>
            <a:rPr lang="en-US" sz="1800" kern="1200" dirty="0" smtClean="0">
              <a:solidFill>
                <a:srgbClr val="2E5774"/>
              </a:solidFill>
            </a:rPr>
            <a:t> </a:t>
          </a:r>
          <a:r>
            <a:rPr lang="en-US" sz="1800" kern="1200" dirty="0" err="1" smtClean="0">
              <a:solidFill>
                <a:srgbClr val="2E5774"/>
              </a:solidFill>
            </a:rPr>
            <a:t>buku</a:t>
          </a:r>
          <a:r>
            <a:rPr lang="en-US" sz="1800" kern="1200" dirty="0" smtClean="0">
              <a:solidFill>
                <a:srgbClr val="2E5774"/>
              </a:solidFill>
            </a:rPr>
            <a:t> </a:t>
          </a:r>
          <a:r>
            <a:rPr lang="en-US" sz="1800" i="1" kern="1200" dirty="0" smtClean="0">
              <a:solidFill>
                <a:srgbClr val="2E5774"/>
              </a:solidFill>
            </a:rPr>
            <a:t>Nutrient Requirements of Beef Cattle: Seventh Revised Edition</a:t>
          </a:r>
          <a:r>
            <a:rPr lang="id-ID" sz="1800" i="1" kern="1200" dirty="0" smtClean="0">
              <a:solidFill>
                <a:srgbClr val="2E5774"/>
              </a:solidFill>
            </a:rPr>
            <a:t> </a:t>
          </a:r>
          <a:endParaRPr lang="en-US" sz="1800" kern="1200" dirty="0">
            <a:solidFill>
              <a:srgbClr val="2E5774"/>
            </a:solidFill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2E5774"/>
              </a:solidFill>
            </a:rPr>
            <a:t>Data </a:t>
          </a:r>
          <a:r>
            <a:rPr lang="en-US" sz="1800" kern="1200" dirty="0" err="1" smtClean="0">
              <a:solidFill>
                <a:srgbClr val="2E5774"/>
              </a:solidFill>
            </a:rPr>
            <a:t>Kebutuhan</a:t>
          </a:r>
          <a:r>
            <a:rPr lang="en-US" sz="1800" kern="1200" dirty="0" smtClean="0">
              <a:solidFill>
                <a:srgbClr val="2E5774"/>
              </a:solidFill>
            </a:rPr>
            <a:t> </a:t>
          </a:r>
          <a:r>
            <a:rPr lang="en-US" sz="1800" kern="1200" dirty="0" err="1" smtClean="0">
              <a:solidFill>
                <a:srgbClr val="2E5774"/>
              </a:solidFill>
            </a:rPr>
            <a:t>Nutrisi</a:t>
          </a:r>
          <a:r>
            <a:rPr lang="en-US" sz="1800" kern="1200" dirty="0" smtClean="0">
              <a:solidFill>
                <a:srgbClr val="2E5774"/>
              </a:solidFill>
            </a:rPr>
            <a:t> </a:t>
          </a:r>
          <a:r>
            <a:rPr lang="en-US" sz="1800" kern="1200" dirty="0" err="1" smtClean="0">
              <a:solidFill>
                <a:srgbClr val="2E5774"/>
              </a:solidFill>
            </a:rPr>
            <a:t>Pakan</a:t>
          </a:r>
          <a:r>
            <a:rPr lang="en-US" sz="1800" kern="1200" dirty="0" smtClean="0">
              <a:solidFill>
                <a:srgbClr val="2E5774"/>
              </a:solidFill>
            </a:rPr>
            <a:t> </a:t>
          </a:r>
          <a:r>
            <a:rPr lang="en-US" sz="1800" kern="1200" dirty="0" err="1" smtClean="0">
              <a:solidFill>
                <a:srgbClr val="2E5774"/>
              </a:solidFill>
            </a:rPr>
            <a:t>Ternak</a:t>
          </a:r>
          <a:r>
            <a:rPr lang="en-US" sz="1800" kern="1200" dirty="0" smtClean="0">
              <a:solidFill>
                <a:srgbClr val="2E5774"/>
              </a:solidFill>
            </a:rPr>
            <a:t> </a:t>
          </a:r>
          <a:r>
            <a:rPr lang="en-US" sz="1800" kern="1200" dirty="0" err="1" smtClean="0">
              <a:solidFill>
                <a:srgbClr val="2E5774"/>
              </a:solidFill>
            </a:rPr>
            <a:t>dari</a:t>
          </a:r>
          <a:r>
            <a:rPr lang="en-US" sz="1800" kern="1200" dirty="0" smtClean="0">
              <a:solidFill>
                <a:srgbClr val="2E5774"/>
              </a:solidFill>
            </a:rPr>
            <a:t> Lab </a:t>
          </a:r>
          <a:r>
            <a:rPr lang="en-US" sz="1800" kern="1200" dirty="0" err="1" smtClean="0">
              <a:solidFill>
                <a:srgbClr val="2E5774"/>
              </a:solidFill>
            </a:rPr>
            <a:t>Pakan</a:t>
          </a:r>
          <a:r>
            <a:rPr lang="en-US" sz="1800" kern="1200" dirty="0" smtClean="0">
              <a:solidFill>
                <a:srgbClr val="2E5774"/>
              </a:solidFill>
            </a:rPr>
            <a:t>, </a:t>
          </a:r>
          <a:r>
            <a:rPr lang="en-US" sz="1800" kern="1200" dirty="0" err="1" smtClean="0">
              <a:solidFill>
                <a:srgbClr val="2E5774"/>
              </a:solidFill>
            </a:rPr>
            <a:t>Fakultas</a:t>
          </a:r>
          <a:r>
            <a:rPr lang="en-US" sz="1800" kern="1200" dirty="0" smtClean="0">
              <a:solidFill>
                <a:srgbClr val="2E5774"/>
              </a:solidFill>
            </a:rPr>
            <a:t> </a:t>
          </a:r>
          <a:r>
            <a:rPr lang="en-US" sz="1800" kern="1200" dirty="0" err="1" smtClean="0">
              <a:solidFill>
                <a:srgbClr val="2E5774"/>
              </a:solidFill>
            </a:rPr>
            <a:t>Peternakan</a:t>
          </a:r>
          <a:r>
            <a:rPr lang="en-US" sz="1800" kern="1200" dirty="0" smtClean="0">
              <a:solidFill>
                <a:srgbClr val="2E5774"/>
              </a:solidFill>
            </a:rPr>
            <a:t> IPB</a:t>
          </a:r>
          <a:endParaRPr lang="id-ID" sz="1800" kern="1200" dirty="0">
            <a:solidFill>
              <a:srgbClr val="2E5774"/>
            </a:solidFill>
          </a:endParaRPr>
        </a:p>
      </dsp:txBody>
      <dsp:txXfrm>
        <a:off x="19499" y="1917340"/>
        <a:ext cx="5121450" cy="1685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05/09/2017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2954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05/09/2017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032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05/09/2017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176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05/09/2017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973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05/09/2017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50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05/09/2017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722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05/09/2017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582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05/09/2017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223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05/09/2017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801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05/09/2017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651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05/09/2017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773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F58E4-C484-4969-A32D-BDCC270B5E67}" type="datetimeFigureOut">
              <a:rPr lang="id-ID" smtClean="0"/>
              <a:t>05/09/2017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232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diagramQuickStyle" Target="../diagrams/quickStyle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diagramLayout" Target="../diagrams/layout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Data" Target="../diagrams/data3.xml"/><Relationship Id="rId5" Type="http://schemas.openxmlformats.org/officeDocument/2006/relationships/diagramQuickStyle" Target="../diagrams/quickStyle2.xml"/><Relationship Id="rId15" Type="http://schemas.microsoft.com/office/2007/relationships/diagramDrawing" Target="../diagrams/drawing3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Relationship Id="rId14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9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721" y="1585526"/>
            <a:ext cx="9144000" cy="2387600"/>
          </a:xfrm>
        </p:spPr>
        <p:txBody>
          <a:bodyPr>
            <a:noAutofit/>
          </a:bodyPr>
          <a:lstStyle/>
          <a:p>
            <a:r>
              <a:rPr lang="id-ID" sz="4000" b="1" dirty="0" smtClean="0"/>
              <a:t>Pengembangan Sistem </a:t>
            </a:r>
            <a:r>
              <a:rPr lang="en-US" sz="4000" b="1" dirty="0" err="1" smtClean="0"/>
              <a:t>Formulasi</a:t>
            </a:r>
            <a:r>
              <a:rPr lang="en-US" sz="4000" b="1" dirty="0" smtClean="0"/>
              <a:t> </a:t>
            </a:r>
            <a:r>
              <a:rPr lang="en-US" sz="4000" b="1" dirty="0" err="1"/>
              <a:t>Ransum</a:t>
            </a:r>
            <a:r>
              <a:rPr lang="en-US" sz="4000" b="1" dirty="0"/>
              <a:t> </a:t>
            </a:r>
            <a:r>
              <a:rPr lang="en-US" sz="4000" b="1" dirty="0" err="1" smtClean="0"/>
              <a:t>untuk</a:t>
            </a:r>
            <a:r>
              <a:rPr lang="id-ID" sz="4000" b="1" dirty="0" smtClean="0"/>
              <a:t> </a:t>
            </a:r>
            <a:r>
              <a:rPr lang="en-US" sz="4000" b="1" dirty="0" err="1" smtClean="0"/>
              <a:t>Kebutuhan</a:t>
            </a:r>
            <a:r>
              <a:rPr lang="en-US" sz="4000" b="1" dirty="0" smtClean="0"/>
              <a:t> </a:t>
            </a:r>
            <a:r>
              <a:rPr lang="en-US" sz="4000" b="1" dirty="0" err="1"/>
              <a:t>Nutrisi</a:t>
            </a:r>
            <a:r>
              <a:rPr lang="en-US" sz="4000" b="1" dirty="0"/>
              <a:t> </a:t>
            </a:r>
            <a:r>
              <a:rPr lang="en-US" sz="4000" b="1" dirty="0" err="1"/>
              <a:t>Ternak</a:t>
            </a:r>
            <a:r>
              <a:rPr lang="en-US" sz="4000" b="1" dirty="0"/>
              <a:t> </a:t>
            </a:r>
            <a:r>
              <a:rPr lang="id-ID" sz="4000" b="1" dirty="0" smtClean="0"/>
              <a:t>Ruminansia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Menggunakan</a:t>
            </a:r>
            <a:r>
              <a:rPr lang="en-US" sz="4000" b="1" dirty="0" smtClean="0"/>
              <a:t> </a:t>
            </a:r>
            <a:r>
              <a:rPr lang="en-US" sz="4000" b="1" dirty="0" err="1"/>
              <a:t>Pemrograman</a:t>
            </a:r>
            <a:r>
              <a:rPr lang="en-US" sz="4000" b="1" dirty="0"/>
              <a:t> Linier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7685" y="4825999"/>
            <a:ext cx="5267158" cy="1443790"/>
          </a:xfrm>
        </p:spPr>
        <p:txBody>
          <a:bodyPr>
            <a:normAutofit/>
          </a:bodyPr>
          <a:lstStyle/>
          <a:p>
            <a:pPr algn="l"/>
            <a:r>
              <a:rPr lang="id-ID" sz="5000" dirty="0" smtClean="0"/>
              <a:t>ALIN NUR ALIFAH</a:t>
            </a:r>
            <a:endParaRPr lang="en-US" sz="5000" dirty="0" smtClean="0"/>
          </a:p>
          <a:p>
            <a:pPr algn="l"/>
            <a:r>
              <a:rPr lang="en-US" dirty="0" smtClean="0"/>
              <a:t>(</a:t>
            </a:r>
            <a:r>
              <a:rPr lang="id-ID" dirty="0" smtClean="0"/>
              <a:t>G64154068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farm.jpg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" t="60745" r="-1097" b="23577"/>
          <a:stretch/>
        </p:blipFill>
        <p:spPr>
          <a:xfrm>
            <a:off x="-1" y="0"/>
            <a:ext cx="12331337" cy="19116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14737" y="49725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2400" dirty="0" err="1"/>
              <a:t>Pembimbing</a:t>
            </a:r>
            <a:endParaRPr lang="en-US" sz="2400" dirty="0"/>
          </a:p>
          <a:p>
            <a:pPr algn="r"/>
            <a:r>
              <a:rPr lang="id-ID" sz="2400" dirty="0" smtClean="0"/>
              <a:t>Irman Hermadi, Skom, MS, PhD</a:t>
            </a:r>
          </a:p>
          <a:p>
            <a:pPr algn="r"/>
            <a:r>
              <a:rPr lang="id-ID" sz="2400" dirty="0" smtClean="0"/>
              <a:t>Dr. Ir. Idat Galih Permana, MSc. Agr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81396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W:\temp\ling\ppt\new_layout\arrow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152900"/>
            <a:ext cx="74676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 descr="W:\temp\ling\ppt\new_layout\arrow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789238"/>
            <a:ext cx="74676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W:\temp\ling\ppt\new_layout\arrow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68271"/>
            <a:ext cx="7467600" cy="114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4" descr="W:\temp\ling\ppt\new_layout\thi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13" y="1466850"/>
            <a:ext cx="102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 descr="W:\temp\ling\ppt\new_layout\targ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13" y="2841625"/>
            <a:ext cx="10779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9" descr="W:\temp\ling\ppt\new_layout\ide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75" y="4217988"/>
            <a:ext cx="10191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01481" y="1428430"/>
            <a:ext cx="56197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Membuat</a:t>
            </a:r>
            <a:r>
              <a:rPr lang="en-US" sz="20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sistem</a:t>
            </a:r>
            <a:r>
              <a:rPr lang="en-US" sz="20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formula </a:t>
            </a:r>
            <a:r>
              <a:rPr lang="en-US" sz="2000" b="1" dirty="0" err="1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ransum</a:t>
            </a:r>
            <a:r>
              <a:rPr lang="en-US" sz="20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yang </a:t>
            </a:r>
            <a:r>
              <a:rPr lang="id-ID" sz="20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</a:t>
            </a:r>
            <a:r>
              <a:rPr lang="en-US" sz="2000" b="1" dirty="0" err="1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ptimal</a:t>
            </a:r>
            <a:r>
              <a:rPr lang="id-ID" sz="20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untuk semua </a:t>
            </a:r>
            <a:r>
              <a:rPr lang="id-ID" sz="2000" b="1" dirty="0" smtClean="0">
                <a:solidFill>
                  <a:srgbClr val="DE226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jenis ternak ruminansia </a:t>
            </a:r>
            <a:r>
              <a:rPr lang="id-ID" sz="20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dan </a:t>
            </a:r>
            <a:r>
              <a:rPr lang="id-ID" sz="2000" b="1" dirty="0" smtClean="0">
                <a:solidFill>
                  <a:srgbClr val="DE226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mudah diakses</a:t>
            </a:r>
            <a:endParaRPr lang="id-ID" sz="2000" b="1" dirty="0">
              <a:solidFill>
                <a:srgbClr val="DE2265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1481" y="2852417"/>
            <a:ext cx="56197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solidFill>
                  <a:srgbClr val="003E60"/>
                </a:solidFill>
                <a:latin typeface="Calibri" panose="020F0502020204030204" pitchFamily="34" charset="0"/>
              </a:rPr>
              <a:t>Pakar dapat menentukan kombinasi pakan dengan memberikan </a:t>
            </a:r>
            <a:r>
              <a:rPr lang="id-ID" sz="2000" b="1" dirty="0" smtClean="0">
                <a:solidFill>
                  <a:srgbClr val="DE2265"/>
                </a:solidFill>
                <a:latin typeface="Calibri" panose="020F0502020204030204" pitchFamily="34" charset="0"/>
              </a:rPr>
              <a:t>batas minimum dan maksimum nutrien dan pakannya</a:t>
            </a:r>
            <a:endParaRPr lang="id-ID" sz="2000" b="1" dirty="0">
              <a:solidFill>
                <a:srgbClr val="DE2265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86399" y="4383495"/>
            <a:ext cx="53811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solidFill>
                  <a:srgbClr val="003E60"/>
                </a:solidFill>
                <a:latin typeface="Calibri" panose="020F0502020204030204" pitchFamily="34" charset="0"/>
              </a:rPr>
              <a:t>Mengimplementasika</a:t>
            </a:r>
            <a:r>
              <a:rPr lang="en-US" sz="2000" b="1" dirty="0" smtClean="0">
                <a:solidFill>
                  <a:srgbClr val="003E60"/>
                </a:solidFill>
                <a:latin typeface="Calibri" panose="020F0502020204030204" pitchFamily="34" charset="0"/>
              </a:rPr>
              <a:t>n </a:t>
            </a:r>
            <a:r>
              <a:rPr lang="en-US" sz="2000" b="1" dirty="0" err="1" smtClean="0">
                <a:solidFill>
                  <a:srgbClr val="003E60"/>
                </a:solidFill>
                <a:latin typeface="Calibri" panose="020F0502020204030204" pitchFamily="34" charset="0"/>
              </a:rPr>
              <a:t>metode</a:t>
            </a:r>
            <a:r>
              <a:rPr lang="en-US" sz="2000" b="1" dirty="0" smtClean="0">
                <a:solidFill>
                  <a:srgbClr val="003E60"/>
                </a:solidFill>
                <a:latin typeface="Calibri" panose="020F0502020204030204" pitchFamily="34" charset="0"/>
              </a:rPr>
              <a:t> </a:t>
            </a:r>
            <a:r>
              <a:rPr lang="id-ID" sz="2000" b="1" i="1" dirty="0" smtClean="0">
                <a:solidFill>
                  <a:srgbClr val="DE2265"/>
                </a:solidFill>
                <a:latin typeface="Calibri" panose="020F0502020204030204" pitchFamily="34" charset="0"/>
              </a:rPr>
              <a:t>pemrograman linier</a:t>
            </a:r>
            <a:endParaRPr lang="id-ID" sz="2000" b="1" i="1" dirty="0">
              <a:solidFill>
                <a:srgbClr val="DE2265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link next slide">
            <a:hlinkClick r:id="" action="ppaction://hlinkshowjump?jump=nextslide"/>
          </p:cNvPr>
          <p:cNvSpPr/>
          <p:nvPr/>
        </p:nvSpPr>
        <p:spPr>
          <a:xfrm>
            <a:off x="3445550" y="1051560"/>
            <a:ext cx="2311637" cy="4709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l="34773" t="35742" r="51281" b="23047"/>
          <a:stretch/>
        </p:blipFill>
        <p:spPr>
          <a:xfrm>
            <a:off x="523873" y="1051560"/>
            <a:ext cx="2601121" cy="43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40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228352" y="0"/>
            <a:ext cx="7963648" cy="1325563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METODE PENELITIAN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90" y="1325563"/>
            <a:ext cx="6258920" cy="53988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7" r="15467" b="3712"/>
          <a:stretch/>
        </p:blipFill>
        <p:spPr>
          <a:xfrm>
            <a:off x="-14289" y="0"/>
            <a:ext cx="4310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69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228352" y="450376"/>
            <a:ext cx="7963648" cy="1325563"/>
          </a:xfrm>
        </p:spPr>
        <p:txBody>
          <a:bodyPr/>
          <a:lstStyle/>
          <a:p>
            <a:pPr algn="ctr"/>
            <a:r>
              <a:rPr lang="id-ID" dirty="0" smtClean="0">
                <a:latin typeface="+mn-lt"/>
              </a:rPr>
              <a:t>Pengumpulan Kebutuhan</a:t>
            </a:r>
            <a:br>
              <a:rPr lang="id-ID" dirty="0" smtClean="0">
                <a:latin typeface="+mn-lt"/>
              </a:rPr>
            </a:br>
            <a:r>
              <a:rPr lang="id-ID" sz="1800" i="1" dirty="0" smtClean="0">
                <a:latin typeface="+mn-lt"/>
              </a:rPr>
              <a:t>(communication)</a:t>
            </a:r>
            <a:endParaRPr lang="en-US" sz="1800" i="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32" t="7712" r="3534" b="7622"/>
          <a:stretch/>
        </p:blipFill>
        <p:spPr>
          <a:xfrm>
            <a:off x="-13447" y="-19050"/>
            <a:ext cx="4309222" cy="6877050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30751515"/>
              </p:ext>
            </p:extLst>
          </p:nvPr>
        </p:nvGraphicFramePr>
        <p:xfrm>
          <a:off x="4967705" y="1775939"/>
          <a:ext cx="7224295" cy="4816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0746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930" y="209550"/>
            <a:ext cx="6019800" cy="1325563"/>
          </a:xfrm>
        </p:spPr>
        <p:txBody>
          <a:bodyPr>
            <a:normAutofit/>
          </a:bodyPr>
          <a:lstStyle/>
          <a:p>
            <a:r>
              <a:rPr lang="id-ID" sz="3600" dirty="0" smtClean="0">
                <a:latin typeface="+mn-lt"/>
              </a:rPr>
              <a:t>Perancangan dan Pemodelan</a:t>
            </a:r>
            <a:endParaRPr lang="en-US" sz="36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4694" y="17604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0" name="Picture 9" descr="info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35" r="1"/>
          <a:stretch/>
        </p:blipFill>
        <p:spPr>
          <a:xfrm>
            <a:off x="1" y="0"/>
            <a:ext cx="1554338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27557"/>
          <a:stretch/>
        </p:blipFill>
        <p:spPr>
          <a:xfrm>
            <a:off x="1963824" y="2920620"/>
            <a:ext cx="5248275" cy="3049873"/>
          </a:xfrm>
          <a:prstGeom prst="rect">
            <a:avLst/>
          </a:prstGeom>
        </p:spPr>
      </p:pic>
      <p:sp>
        <p:nvSpPr>
          <p:cNvPr id="11" name="Text Placeholder 8"/>
          <p:cNvSpPr txBox="1">
            <a:spLocks/>
          </p:cNvSpPr>
          <p:nvPr/>
        </p:nvSpPr>
        <p:spPr>
          <a:xfrm>
            <a:off x="7212099" y="1804737"/>
            <a:ext cx="4352371" cy="46388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400" dirty="0" smtClean="0"/>
              <a:t>Dimana, </a:t>
            </a:r>
          </a:p>
          <a:p>
            <a:pPr marL="0" indent="0">
              <a:buNone/>
            </a:pPr>
            <a:r>
              <a:rPr lang="id-ID" sz="2400" dirty="0" smtClean="0"/>
              <a:t>Z merupakan harga ransum yang diperoleh, </a:t>
            </a:r>
          </a:p>
          <a:p>
            <a:pPr marL="0" indent="0">
              <a:buNone/>
            </a:pPr>
            <a:r>
              <a:rPr lang="id-ID" sz="2400" dirty="0" smtClean="0"/>
              <a:t>c adalah harga bahan makanan yang digunakan, </a:t>
            </a:r>
          </a:p>
          <a:p>
            <a:pPr marL="0" indent="0">
              <a:buNone/>
            </a:pPr>
            <a:r>
              <a:rPr lang="id-ID" sz="2400" dirty="0" smtClean="0"/>
              <a:t>x adalah </a:t>
            </a:r>
            <a:r>
              <a:rPr lang="sv-SE" sz="2400" dirty="0"/>
              <a:t>bahan makanan yang digunakan, </a:t>
            </a:r>
            <a:endParaRPr lang="id-ID" sz="2400" dirty="0" smtClean="0"/>
          </a:p>
          <a:p>
            <a:pPr marL="0" indent="0">
              <a:buNone/>
            </a:pPr>
            <a:r>
              <a:rPr lang="sv-SE" sz="2400" dirty="0" smtClean="0"/>
              <a:t>a </a:t>
            </a:r>
            <a:r>
              <a:rPr lang="sv-SE" sz="2400" dirty="0"/>
              <a:t>adalah kandungan </a:t>
            </a:r>
            <a:r>
              <a:rPr lang="sv-SE" sz="2400" dirty="0" smtClean="0"/>
              <a:t>nutrisi</a:t>
            </a:r>
            <a:r>
              <a:rPr lang="id-ID" sz="2400" dirty="0" smtClean="0"/>
              <a:t> </a:t>
            </a:r>
            <a:r>
              <a:rPr lang="sv-SE" sz="2400" dirty="0" smtClean="0"/>
              <a:t>bahan </a:t>
            </a:r>
            <a:r>
              <a:rPr lang="sv-SE" sz="2400" dirty="0"/>
              <a:t>makanan, </a:t>
            </a:r>
            <a:endParaRPr lang="id-ID" sz="2400" dirty="0" smtClean="0"/>
          </a:p>
          <a:p>
            <a:pPr marL="0" indent="0">
              <a:buNone/>
            </a:pPr>
            <a:r>
              <a:rPr lang="sv-SE" sz="2400" dirty="0" smtClean="0"/>
              <a:t>b </a:t>
            </a:r>
            <a:r>
              <a:rPr lang="sv-SE" sz="2400" dirty="0"/>
              <a:t>adalah standar kebutuhan nutrisi,</a:t>
            </a:r>
          </a:p>
          <a:p>
            <a:pPr marL="0" indent="0">
              <a:buNone/>
            </a:pPr>
            <a:r>
              <a:rPr lang="fi-FI" sz="2400" dirty="0" smtClean="0"/>
              <a:t>m</a:t>
            </a:r>
            <a:r>
              <a:rPr lang="fi-FI" sz="2400" dirty="0"/>
              <a:t>, n merupakan iterasi.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3824" y="1689704"/>
            <a:ext cx="3933825" cy="10763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1822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1" y="365125"/>
            <a:ext cx="7619979" cy="1325563"/>
          </a:xfrm>
        </p:spPr>
        <p:txBody>
          <a:bodyPr>
            <a:normAutofit/>
          </a:bodyPr>
          <a:lstStyle/>
          <a:p>
            <a:pPr algn="ctr"/>
            <a:r>
              <a:rPr lang="id-ID" sz="3600" dirty="0" smtClean="0">
                <a:latin typeface="+mn-lt"/>
              </a:rPr>
              <a:t>Pembuatan </a:t>
            </a:r>
            <a:r>
              <a:rPr lang="id-ID" sz="3600" i="1" dirty="0" smtClean="0">
                <a:latin typeface="+mn-lt"/>
              </a:rPr>
              <a:t>Prototype</a:t>
            </a:r>
            <a:endParaRPr lang="en-US" sz="3600" i="1" dirty="0">
              <a:latin typeface="+mn-l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409080" y="1804737"/>
            <a:ext cx="6082336" cy="4638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Membangun </a:t>
            </a:r>
            <a:r>
              <a:rPr lang="id-ID" i="1" dirty="0" smtClean="0"/>
              <a:t>prototype</a:t>
            </a:r>
            <a:r>
              <a:rPr lang="id-ID" dirty="0" smtClean="0"/>
              <a:t> </a:t>
            </a:r>
            <a:r>
              <a:rPr lang="id-ID" dirty="0"/>
              <a:t>dengan </a:t>
            </a:r>
            <a:r>
              <a:rPr lang="id-ID" dirty="0" smtClean="0"/>
              <a:t>mengimplementasikan hasil </a:t>
            </a:r>
            <a:r>
              <a:rPr lang="id-ID" dirty="0"/>
              <a:t>perancangan pada tahap sebelumnya</a:t>
            </a:r>
            <a:r>
              <a:rPr lang="id-ID" dirty="0" smtClean="0"/>
              <a:t>.</a:t>
            </a:r>
          </a:p>
          <a:p>
            <a:pPr marL="0" indent="0">
              <a:buNone/>
            </a:pPr>
            <a:endParaRPr lang="id-ID" sz="3000" dirty="0"/>
          </a:p>
          <a:p>
            <a:pPr marL="0" indent="0">
              <a:buNone/>
            </a:pPr>
            <a:r>
              <a:rPr lang="id-ID" dirty="0"/>
              <a:t>Jika hasil </a:t>
            </a:r>
            <a:r>
              <a:rPr lang="id-ID" i="1" dirty="0" smtClean="0"/>
              <a:t>review</a:t>
            </a:r>
            <a:r>
              <a:rPr lang="id-ID" dirty="0" smtClean="0"/>
              <a:t> </a:t>
            </a:r>
            <a:r>
              <a:rPr lang="id-ID" dirty="0"/>
              <a:t>sudah </a:t>
            </a:r>
            <a:r>
              <a:rPr lang="id-ID" dirty="0">
                <a:solidFill>
                  <a:srgbClr val="DE2265"/>
                </a:solidFill>
              </a:rPr>
              <a:t>sesuai</a:t>
            </a:r>
            <a:r>
              <a:rPr lang="id-ID" dirty="0"/>
              <a:t> dengan </a:t>
            </a:r>
            <a:r>
              <a:rPr lang="id-ID" dirty="0" smtClean="0"/>
              <a:t>kebutuhan </a:t>
            </a:r>
            <a:r>
              <a:rPr lang="sv-SE" dirty="0" smtClean="0"/>
              <a:t>pengguna </a:t>
            </a:r>
            <a:r>
              <a:rPr lang="sv-SE" dirty="0"/>
              <a:t>maka </a:t>
            </a:r>
            <a:r>
              <a:rPr lang="sv-SE" dirty="0">
                <a:solidFill>
                  <a:srgbClr val="DE2265"/>
                </a:solidFill>
              </a:rPr>
              <a:t>pengembangan dilanjutkan ke tahap </a:t>
            </a:r>
            <a:r>
              <a:rPr lang="sv-SE" dirty="0" smtClean="0">
                <a:solidFill>
                  <a:srgbClr val="DE2265"/>
                </a:solidFill>
              </a:rPr>
              <a:t>selanjutnya</a:t>
            </a:r>
            <a:r>
              <a:rPr lang="sv-SE" dirty="0" smtClean="0"/>
              <a:t>,</a:t>
            </a:r>
            <a:r>
              <a:rPr lang="id-ID" dirty="0" smtClean="0"/>
              <a:t> </a:t>
            </a:r>
            <a:r>
              <a:rPr lang="fi-FI" dirty="0" smtClean="0"/>
              <a:t>jika </a:t>
            </a:r>
            <a:r>
              <a:rPr lang="id-ID" dirty="0" smtClean="0"/>
              <a:t>hasil </a:t>
            </a:r>
            <a:r>
              <a:rPr lang="id-ID" i="1" dirty="0" smtClean="0"/>
              <a:t>review </a:t>
            </a:r>
            <a:r>
              <a:rPr lang="fi-FI" dirty="0" smtClean="0">
                <a:solidFill>
                  <a:srgbClr val="DE2265"/>
                </a:solidFill>
              </a:rPr>
              <a:t>belum </a:t>
            </a:r>
            <a:r>
              <a:rPr lang="fi-FI" dirty="0">
                <a:solidFill>
                  <a:srgbClr val="DE2265"/>
                </a:solidFill>
              </a:rPr>
              <a:t>sesuai </a:t>
            </a:r>
            <a:r>
              <a:rPr lang="fi-FI" dirty="0"/>
              <a:t>kebutuhan </a:t>
            </a:r>
            <a:r>
              <a:rPr lang="fi-FI" dirty="0" smtClean="0"/>
              <a:t>maka</a:t>
            </a:r>
            <a:r>
              <a:rPr lang="id-ID" dirty="0" smtClean="0"/>
              <a:t> prototype </a:t>
            </a:r>
            <a:r>
              <a:rPr lang="id-ID" dirty="0"/>
              <a:t>diperbaiki dengan </a:t>
            </a:r>
            <a:r>
              <a:rPr lang="id-ID" dirty="0">
                <a:solidFill>
                  <a:srgbClr val="DE2265"/>
                </a:solidFill>
              </a:rPr>
              <a:t>mengulang langkah 1 </a:t>
            </a:r>
            <a:r>
              <a:rPr lang="id-ID" dirty="0" smtClean="0">
                <a:solidFill>
                  <a:srgbClr val="DE2265"/>
                </a:solidFill>
              </a:rPr>
              <a:t>dan 2</a:t>
            </a:r>
            <a:r>
              <a:rPr lang="id-ID" dirty="0">
                <a:solidFill>
                  <a:srgbClr val="DE2265"/>
                </a:solidFill>
              </a:rPr>
              <a:t>.</a:t>
            </a:r>
            <a:endParaRPr lang="en-US" sz="3000" dirty="0">
              <a:solidFill>
                <a:srgbClr val="DE226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21294" y="170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2" descr="OJ91DA0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2" r="19845"/>
          <a:stretch/>
        </p:blipFill>
        <p:spPr>
          <a:xfrm>
            <a:off x="-57151" y="-4"/>
            <a:ext cx="4357689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37277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924" y="145719"/>
            <a:ext cx="10365566" cy="1325563"/>
          </a:xfrm>
        </p:spPr>
        <p:txBody>
          <a:bodyPr>
            <a:normAutofit/>
          </a:bodyPr>
          <a:lstStyle/>
          <a:p>
            <a:pPr algn="ctr"/>
            <a:r>
              <a:rPr lang="id-ID" sz="3600" b="1" i="1" dirty="0">
                <a:latin typeface="+mn-lt"/>
              </a:rPr>
              <a:t>Deployment Delivery </a:t>
            </a:r>
            <a:r>
              <a:rPr lang="id-ID" sz="3600" b="1" dirty="0">
                <a:latin typeface="+mn-lt"/>
              </a:rPr>
              <a:t>dan</a:t>
            </a:r>
            <a:r>
              <a:rPr lang="id-ID" sz="3600" b="1" i="1" dirty="0">
                <a:latin typeface="+mn-lt"/>
              </a:rPr>
              <a:t> </a:t>
            </a:r>
            <a:r>
              <a:rPr lang="id-ID" sz="3600" b="1" i="1" dirty="0" smtClean="0">
                <a:latin typeface="+mn-lt"/>
              </a:rPr>
              <a:t>Feedback</a:t>
            </a:r>
            <a:endParaRPr lang="en-US" sz="3600" i="1" dirty="0">
              <a:latin typeface="+mn-l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2036789" y="1613012"/>
            <a:ext cx="4841683" cy="46388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dirty="0"/>
              <a:t>Prototype yang sudah disepakati, dirancang dan </a:t>
            </a:r>
            <a:r>
              <a:rPr lang="id-ID" dirty="0" smtClean="0"/>
              <a:t>dikembangkan </a:t>
            </a:r>
            <a:r>
              <a:rPr lang="sv-SE" dirty="0" smtClean="0"/>
              <a:t>ke </a:t>
            </a:r>
            <a:r>
              <a:rPr lang="sv-SE" dirty="0"/>
              <a:t>dalam bahasa pemrograman yang sesuai</a:t>
            </a:r>
            <a:r>
              <a:rPr lang="sv-SE" dirty="0" smtClean="0"/>
              <a:t>.</a:t>
            </a:r>
            <a:endParaRPr lang="id-ID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id-ID" dirty="0"/>
              <a:t>Sistem yang telah dibangun dilakukan evaluasi dan </a:t>
            </a:r>
            <a:r>
              <a:rPr lang="id-ID" dirty="0" smtClean="0"/>
              <a:t>pengujian dengan menggunakan </a:t>
            </a:r>
            <a:r>
              <a:rPr lang="id-ID" i="1" dirty="0" smtClean="0"/>
              <a:t>Mean Absolute Percentage Error </a:t>
            </a:r>
            <a:r>
              <a:rPr lang="id-ID" dirty="0" smtClean="0"/>
              <a:t>(MAPE) dan </a:t>
            </a:r>
            <a:r>
              <a:rPr lang="id-ID" i="1" dirty="0" smtClean="0"/>
              <a:t>Mean Square Error </a:t>
            </a:r>
            <a:r>
              <a:rPr lang="id-ID" dirty="0" smtClean="0"/>
              <a:t>(MSE).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021294" y="170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Picture 4" descr="cog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 r="11245" b="4191"/>
          <a:stretch/>
        </p:blipFill>
        <p:spPr>
          <a:xfrm>
            <a:off x="-28575" y="0"/>
            <a:ext cx="1587499" cy="68523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337" y="1471282"/>
            <a:ext cx="4262125" cy="28970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4499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153" y="377731"/>
            <a:ext cx="6641909" cy="1325563"/>
          </a:xfrm>
        </p:spPr>
        <p:txBody>
          <a:bodyPr/>
          <a:lstStyle/>
          <a:p>
            <a:pPr algn="ctr"/>
            <a:r>
              <a:rPr lang="id-ID" dirty="0" smtClean="0">
                <a:latin typeface="+mn-lt"/>
              </a:rPr>
              <a:t>Hasil Evaluasi</a:t>
            </a:r>
            <a:endParaRPr lang="en-US" dirty="0">
              <a:latin typeface="+mn-l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4863153" y="1887960"/>
            <a:ext cx="6457950" cy="4638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3200" dirty="0"/>
              <a:t>Jika hasil evaluasi MAPE dan MSE memiliki </a:t>
            </a:r>
            <a:r>
              <a:rPr lang="id-ID" sz="3200" dirty="0" smtClean="0">
                <a:solidFill>
                  <a:srgbClr val="ED7D31"/>
                </a:solidFill>
              </a:rPr>
              <a:t>nilai error </a:t>
            </a:r>
            <a:r>
              <a:rPr lang="id-ID" sz="3200" dirty="0">
                <a:solidFill>
                  <a:srgbClr val="ED7D31"/>
                </a:solidFill>
              </a:rPr>
              <a:t>yang rendah</a:t>
            </a:r>
            <a:r>
              <a:rPr lang="id-ID" sz="3200" dirty="0"/>
              <a:t> atau akurasi yang tinggi maka </a:t>
            </a:r>
            <a:r>
              <a:rPr lang="id-ID" sz="3200" dirty="0" smtClean="0">
                <a:solidFill>
                  <a:srgbClr val="ED7D31"/>
                </a:solidFill>
              </a:rPr>
              <a:t>sistem siap </a:t>
            </a:r>
            <a:r>
              <a:rPr lang="id-ID" sz="3200" dirty="0">
                <a:solidFill>
                  <a:srgbClr val="ED7D31"/>
                </a:solidFill>
              </a:rPr>
              <a:t>dikirimkan.</a:t>
            </a:r>
            <a:r>
              <a:rPr lang="id-ID" sz="3200" dirty="0"/>
              <a:t> Namun jika hasil evaluasi </a:t>
            </a:r>
            <a:r>
              <a:rPr lang="id-ID" sz="3200" dirty="0" smtClean="0"/>
              <a:t>memiliki </a:t>
            </a:r>
            <a:r>
              <a:rPr lang="id-ID" sz="3200" dirty="0" smtClean="0">
                <a:solidFill>
                  <a:srgbClr val="78912A"/>
                </a:solidFill>
              </a:rPr>
              <a:t>nilai </a:t>
            </a:r>
            <a:r>
              <a:rPr lang="id-ID" sz="3200" dirty="0">
                <a:solidFill>
                  <a:srgbClr val="78912A"/>
                </a:solidFill>
              </a:rPr>
              <a:t>error yang cukup tinggi </a:t>
            </a:r>
            <a:r>
              <a:rPr lang="id-ID" sz="3200" dirty="0"/>
              <a:t>dan akurasi yang </a:t>
            </a:r>
            <a:r>
              <a:rPr lang="id-ID" sz="3200" dirty="0" smtClean="0"/>
              <a:t>rendah maka </a:t>
            </a:r>
            <a:r>
              <a:rPr lang="id-ID" sz="3200" dirty="0"/>
              <a:t>iterasi dalam </a:t>
            </a:r>
            <a:r>
              <a:rPr lang="id-ID" sz="3200" dirty="0">
                <a:solidFill>
                  <a:srgbClr val="78912A"/>
                </a:solidFill>
              </a:rPr>
              <a:t>pemodelan perlu dievaluasi dan </a:t>
            </a:r>
            <a:r>
              <a:rPr lang="id-ID" sz="3200" dirty="0" smtClean="0">
                <a:solidFill>
                  <a:srgbClr val="78912A"/>
                </a:solidFill>
              </a:rPr>
              <a:t>diulang kembali</a:t>
            </a:r>
            <a:r>
              <a:rPr lang="id-ID" sz="3200" dirty="0"/>
              <a:t>.</a:t>
            </a:r>
            <a:endParaRPr lang="id-ID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21294" y="170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1" t="717" b="4508"/>
          <a:stretch/>
        </p:blipFill>
        <p:spPr>
          <a:xfrm>
            <a:off x="0" y="-13648"/>
            <a:ext cx="4295775" cy="68716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2725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idx="4294967295"/>
          </p:nvPr>
        </p:nvSpPr>
        <p:spPr>
          <a:xfrm>
            <a:off x="4088571" y="1979099"/>
            <a:ext cx="7426889" cy="1488923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id-ID" sz="7000" dirty="0" smtClean="0">
                <a:solidFill>
                  <a:schemeClr val="bg2"/>
                </a:solidFill>
                <a:latin typeface="Tahoma" panose="020B0604030504040204" pitchFamily="34" charset="0"/>
                <a:ea typeface="PMingLiU" pitchFamily="18" charset="-120"/>
              </a:rPr>
              <a:t>TERIMA KASIH</a:t>
            </a: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 bwMode="auto">
          <a:xfrm>
            <a:off x="4220410" y="3119226"/>
            <a:ext cx="7163211" cy="111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id-ID" altLang="id-ID" sz="4000" dirty="0" smtClean="0">
                <a:solidFill>
                  <a:schemeClr val="accent5">
                    <a:lumMod val="50000"/>
                  </a:schemeClr>
                </a:solidFill>
                <a:ea typeface="PMingLiU" pitchFamily="18" charset="-120"/>
              </a:rPr>
              <a:t>SARAN &amp; </a:t>
            </a:r>
            <a:r>
              <a:rPr lang="en-US" altLang="id-ID" sz="4000" dirty="0" smtClean="0">
                <a:solidFill>
                  <a:schemeClr val="accent5">
                    <a:lumMod val="50000"/>
                  </a:schemeClr>
                </a:solidFill>
                <a:ea typeface="PMingLiU" pitchFamily="18" charset="-120"/>
              </a:rPr>
              <a:t>PERTANYAAN?</a:t>
            </a:r>
            <a:endParaRPr lang="en-US" altLang="id-ID" sz="4000" dirty="0">
              <a:solidFill>
                <a:schemeClr val="accent5">
                  <a:lumMod val="50000"/>
                </a:schemeClr>
              </a:solidFill>
              <a:ea typeface="PMingLiU" pitchFamily="18" charset="-12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63" y="1486822"/>
            <a:ext cx="311200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85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usiness-background-design_1212-489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7037"/>
          <a:stretch/>
        </p:blipFill>
        <p:spPr>
          <a:xfrm>
            <a:off x="0" y="0"/>
            <a:ext cx="4295776" cy="6858000"/>
          </a:xfrm>
          <a:prstGeom prst="rect">
            <a:avLst/>
          </a:prstGeom>
        </p:spPr>
      </p:pic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192741795"/>
              </p:ext>
            </p:extLst>
          </p:nvPr>
        </p:nvGraphicFramePr>
        <p:xfrm>
          <a:off x="4020694" y="1959685"/>
          <a:ext cx="4805526" cy="3232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28352" y="0"/>
            <a:ext cx="7963648" cy="1325563"/>
          </a:xfrm>
        </p:spPr>
        <p:txBody>
          <a:bodyPr/>
          <a:lstStyle/>
          <a:p>
            <a:pPr algn="ctr"/>
            <a:r>
              <a:rPr lang="id-ID" dirty="0" smtClean="0">
                <a:latin typeface="+mn-lt"/>
              </a:rPr>
              <a:t>LATAR BELAKANG</a:t>
            </a:r>
            <a:endParaRPr lang="en-US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33878" y="1942735"/>
            <a:ext cx="2640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rgbClr val="ED7D31"/>
                </a:solidFill>
              </a:rPr>
              <a:t>Produk Domestik Bruto (PDB)</a:t>
            </a:r>
          </a:p>
          <a:p>
            <a:pPr algn="ctr"/>
            <a:r>
              <a:rPr lang="id-ID" sz="1600" dirty="0" smtClean="0">
                <a:solidFill>
                  <a:srgbClr val="ED7D31"/>
                </a:solidFill>
              </a:rPr>
              <a:t>Triwulan </a:t>
            </a:r>
            <a:r>
              <a:rPr lang="id-ID" sz="160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id-ID" sz="1600" dirty="0" smtClean="0">
                <a:solidFill>
                  <a:srgbClr val="ED7D31"/>
                </a:solidFill>
                <a:cs typeface="Times New Roman" panose="02020603050405020304" pitchFamily="18" charset="0"/>
              </a:rPr>
              <a:t>Tahun 2005</a:t>
            </a:r>
            <a:endParaRPr lang="id-ID" sz="1600" dirty="0">
              <a:solidFill>
                <a:srgbClr val="ED7D3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87597" y="1323834"/>
            <a:ext cx="0" cy="5008729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559018" y="6147897"/>
            <a:ext cx="146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(Makka 2012)</a:t>
            </a:r>
            <a:endParaRPr lang="id-ID" dirty="0"/>
          </a:p>
        </p:txBody>
      </p:sp>
      <p:pic>
        <p:nvPicPr>
          <p:cNvPr id="1026" name="Picture 2" descr="Hasil gambar untuk line graph flat desig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343" y="2618978"/>
            <a:ext cx="2418439" cy="241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69038" y="305966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5,8%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6465114" y="303806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bg1"/>
                </a:solidFill>
              </a:rPr>
              <a:t>22,63%</a:t>
            </a:r>
            <a:endParaRPr lang="id-ID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091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85" b="8280"/>
          <a:stretch/>
        </p:blipFill>
        <p:spPr>
          <a:xfrm>
            <a:off x="0" y="0"/>
            <a:ext cx="4299435" cy="685799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28352" y="0"/>
            <a:ext cx="7963648" cy="1325563"/>
          </a:xfrm>
        </p:spPr>
        <p:txBody>
          <a:bodyPr/>
          <a:lstStyle/>
          <a:p>
            <a:pPr algn="ctr"/>
            <a:r>
              <a:rPr lang="id-ID" dirty="0" smtClean="0">
                <a:latin typeface="+mn-lt"/>
              </a:rPr>
              <a:t>LATAR BELAKANG</a:t>
            </a:r>
            <a:endParaRPr lang="en-US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01810964"/>
              </p:ext>
            </p:extLst>
          </p:nvPr>
        </p:nvGraphicFramePr>
        <p:xfrm>
          <a:off x="692853" y="662781"/>
          <a:ext cx="11499147" cy="7666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167583" y="5991367"/>
            <a:ext cx="1876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(Jayanegara 2014)</a:t>
            </a:r>
          </a:p>
          <a:p>
            <a:r>
              <a:rPr lang="id-ID" dirty="0" smtClean="0"/>
              <a:t>(Hidayat 2007)</a:t>
            </a:r>
          </a:p>
        </p:txBody>
      </p:sp>
    </p:spTree>
    <p:extLst>
      <p:ext uri="{BB962C8B-B14F-4D97-AF65-F5344CB8AC3E}">
        <p14:creationId xmlns:p14="http://schemas.microsoft.com/office/powerpoint/2010/main" val="2971370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arm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47" r="51506" b="3914"/>
          <a:stretch/>
        </p:blipFill>
        <p:spPr>
          <a:xfrm flipH="1">
            <a:off x="-133350" y="0"/>
            <a:ext cx="44379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28352" y="0"/>
            <a:ext cx="7963648" cy="1325563"/>
          </a:xfrm>
        </p:spPr>
        <p:txBody>
          <a:bodyPr/>
          <a:lstStyle/>
          <a:p>
            <a:pPr algn="ctr"/>
            <a:r>
              <a:rPr lang="id-ID" dirty="0" smtClean="0">
                <a:latin typeface="+mn-lt"/>
              </a:rPr>
              <a:t>LATAR BELAKANG</a:t>
            </a:r>
            <a:endParaRPr lang="en-US" dirty="0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83946" y="471712"/>
            <a:ext cx="7252459" cy="4042826"/>
            <a:chOff x="4480456" y="1951630"/>
            <a:chExt cx="7252459" cy="4042826"/>
          </a:xfrm>
        </p:grpSpPr>
        <p:graphicFrame>
          <p:nvGraphicFramePr>
            <p:cNvPr id="33" name="Diagram 32"/>
            <p:cNvGraphicFramePr/>
            <p:nvPr>
              <p:extLst>
                <p:ext uri="{D42A27DB-BD31-4B8C-83A1-F6EECF244321}">
                  <p14:modId xmlns:p14="http://schemas.microsoft.com/office/powerpoint/2010/main" val="383350547"/>
                </p:ext>
              </p:extLst>
            </p:nvPr>
          </p:nvGraphicFramePr>
          <p:xfrm>
            <a:off x="4480456" y="1951630"/>
            <a:ext cx="7252459" cy="40428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7" name="Group 6"/>
            <p:cNvGrpSpPr/>
            <p:nvPr/>
          </p:nvGrpSpPr>
          <p:grpSpPr>
            <a:xfrm>
              <a:off x="5581937" y="3093258"/>
              <a:ext cx="5447256" cy="1823849"/>
              <a:chOff x="5581937" y="3093258"/>
              <a:chExt cx="5447256" cy="1823849"/>
            </a:xfrm>
          </p:grpSpPr>
          <p:pic>
            <p:nvPicPr>
              <p:cNvPr id="1026" name="Picture 2" descr="Hasil gambar untuk grass flat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434" t="17580" r="31461" b="42274"/>
              <a:stretch/>
            </p:blipFill>
            <p:spPr bwMode="auto">
              <a:xfrm>
                <a:off x="5581937" y="3093258"/>
                <a:ext cx="875715" cy="1030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" name="Picture 2" descr="Hasil gambar untuk money flat design 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08525" y="3230415"/>
                <a:ext cx="820668" cy="8206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asil gambar untuk money flat design 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71354" y="3993638"/>
                <a:ext cx="923469" cy="923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10341039" y="6347146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(Shiddieqy 2010)</a:t>
            </a:r>
            <a:endParaRPr lang="id-ID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249051072"/>
              </p:ext>
            </p:extLst>
          </p:nvPr>
        </p:nvGraphicFramePr>
        <p:xfrm>
          <a:off x="5201613" y="3740300"/>
          <a:ext cx="4464266" cy="2976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4926842" y="3937218"/>
            <a:ext cx="538517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54815" y="3905799"/>
            <a:ext cx="830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sehingga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143193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9" t="758" r="13242" b="4762"/>
          <a:stretch/>
        </p:blipFill>
        <p:spPr>
          <a:xfrm>
            <a:off x="-19050" y="-38099"/>
            <a:ext cx="4314825" cy="6915150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58225506"/>
              </p:ext>
            </p:extLst>
          </p:nvPr>
        </p:nvGraphicFramePr>
        <p:xfrm>
          <a:off x="5225576" y="1908377"/>
          <a:ext cx="6252192" cy="4168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04321" y="1269242"/>
            <a:ext cx="429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Sehingga dibutuhkan metodologi yang :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4060565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07685549"/>
              </p:ext>
            </p:extLst>
          </p:nvPr>
        </p:nvGraphicFramePr>
        <p:xfrm>
          <a:off x="3530448" y="218086"/>
          <a:ext cx="9141641" cy="6440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5" r="885"/>
          <a:stretch/>
        </p:blipFill>
        <p:spPr>
          <a:xfrm>
            <a:off x="1" y="0"/>
            <a:ext cx="4299284" cy="68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11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1" t="17677"/>
          <a:stretch/>
        </p:blipFill>
        <p:spPr>
          <a:xfrm>
            <a:off x="-58995" y="0"/>
            <a:ext cx="4354769" cy="6858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234700" y="485273"/>
            <a:ext cx="5782344" cy="5899485"/>
            <a:chOff x="5063958" y="-320842"/>
            <a:chExt cx="6368047" cy="6497053"/>
          </a:xfrm>
        </p:grpSpPr>
        <p:graphicFrame>
          <p:nvGraphicFramePr>
            <p:cNvPr id="2" name="Diagram 1"/>
            <p:cNvGraphicFramePr/>
            <p:nvPr>
              <p:extLst>
                <p:ext uri="{D42A27DB-BD31-4B8C-83A1-F6EECF244321}">
                  <p14:modId xmlns:p14="http://schemas.microsoft.com/office/powerpoint/2010/main" val="1385510458"/>
                </p:ext>
              </p:extLst>
            </p:nvPr>
          </p:nvGraphicFramePr>
          <p:xfrm>
            <a:off x="5063958" y="-320842"/>
            <a:ext cx="6368047" cy="424536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5" name="Down Arrow 4"/>
            <p:cNvSpPr/>
            <p:nvPr/>
          </p:nvSpPr>
          <p:spPr>
            <a:xfrm>
              <a:off x="7924800" y="2390274"/>
              <a:ext cx="770021" cy="96252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2054" name="Picture 6" descr="Gambar terkait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1424" y="3480467"/>
              <a:ext cx="5654585" cy="2695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28352" y="0"/>
            <a:ext cx="7963648" cy="1325563"/>
          </a:xfrm>
        </p:spPr>
        <p:txBody>
          <a:bodyPr/>
          <a:lstStyle/>
          <a:p>
            <a:pPr algn="ctr"/>
            <a:r>
              <a:rPr lang="id-ID" dirty="0" smtClean="0">
                <a:latin typeface="+mn-lt"/>
              </a:rPr>
              <a:t>PEMROGRAMAN LINIER</a:t>
            </a:r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1169" y="6247757"/>
            <a:ext cx="578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Sistem formulasi ransum menggunakan pemrograman linier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6216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70" t="5756" r="9629"/>
          <a:stretch/>
        </p:blipFill>
        <p:spPr>
          <a:xfrm>
            <a:off x="-38100" y="-38100"/>
            <a:ext cx="4333876" cy="6923430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527627567"/>
              </p:ext>
            </p:extLst>
          </p:nvPr>
        </p:nvGraphicFramePr>
        <p:xfrm>
          <a:off x="4548605" y="875816"/>
          <a:ext cx="7643395" cy="5095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0066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28" y="1580682"/>
            <a:ext cx="2886880" cy="39917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07952" y="571529"/>
            <a:ext cx="71307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Penelitian</a:t>
            </a:r>
            <a:r>
              <a:rPr lang="en-US" sz="2800" dirty="0"/>
              <a:t> </a:t>
            </a:r>
            <a:r>
              <a:rPr lang="id-ID" sz="2800" dirty="0" smtClean="0"/>
              <a:t>Rahman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dirty="0" smtClean="0"/>
              <a:t>20</a:t>
            </a:r>
            <a:r>
              <a:rPr lang="id-ID" sz="2800" dirty="0" smtClean="0"/>
              <a:t>17</a:t>
            </a:r>
            <a:r>
              <a:rPr lang="en-US" sz="2800" dirty="0" smtClean="0"/>
              <a:t>) </a:t>
            </a:r>
            <a:r>
              <a:rPr lang="en-US" sz="2800" dirty="0" err="1"/>
              <a:t>berhasil</a:t>
            </a:r>
            <a:r>
              <a:rPr lang="en-US" sz="2800" dirty="0"/>
              <a:t> </a:t>
            </a:r>
            <a:r>
              <a:rPr lang="en-US" sz="2800" dirty="0" err="1"/>
              <a:t>memformulasikan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bahan</a:t>
            </a:r>
            <a:r>
              <a:rPr lang="en-US" sz="2800" dirty="0"/>
              <a:t> </a:t>
            </a:r>
            <a:r>
              <a:rPr lang="en-US" sz="2800" dirty="0" err="1"/>
              <a:t>pakan</a:t>
            </a:r>
            <a:r>
              <a:rPr lang="en-US" sz="2800" dirty="0"/>
              <a:t> yang </a:t>
            </a:r>
            <a:r>
              <a:rPr lang="en-US" sz="2800" dirty="0" err="1">
                <a:solidFill>
                  <a:srgbClr val="DE2265"/>
                </a:solidFill>
              </a:rPr>
              <a:t>sesuai</a:t>
            </a:r>
            <a:r>
              <a:rPr lang="en-US" sz="2800" dirty="0">
                <a:solidFill>
                  <a:srgbClr val="DE2265"/>
                </a:solidFill>
              </a:rPr>
              <a:t> </a:t>
            </a:r>
            <a:r>
              <a:rPr lang="en-US" sz="2800" dirty="0" err="1">
                <a:solidFill>
                  <a:srgbClr val="DE2265"/>
                </a:solidFill>
              </a:rPr>
              <a:t>dengan</a:t>
            </a:r>
            <a:r>
              <a:rPr lang="en-US" sz="2800" dirty="0">
                <a:solidFill>
                  <a:srgbClr val="DE2265"/>
                </a:solidFill>
              </a:rPr>
              <a:t> </a:t>
            </a:r>
            <a:r>
              <a:rPr lang="en-US" sz="2800" dirty="0" err="1">
                <a:solidFill>
                  <a:srgbClr val="DE2265"/>
                </a:solidFill>
              </a:rPr>
              <a:t>keinginan</a:t>
            </a:r>
            <a:r>
              <a:rPr lang="en-US" sz="2800" dirty="0">
                <a:solidFill>
                  <a:srgbClr val="DE2265"/>
                </a:solidFill>
              </a:rPr>
              <a:t> </a:t>
            </a:r>
            <a:r>
              <a:rPr lang="en-US" sz="2800" dirty="0" err="1">
                <a:solidFill>
                  <a:srgbClr val="DE2265"/>
                </a:solidFill>
              </a:rPr>
              <a:t>pengguna</a:t>
            </a:r>
            <a:r>
              <a:rPr lang="en-US" sz="2800" dirty="0" smtClean="0">
                <a:solidFill>
                  <a:srgbClr val="002060"/>
                </a:solidFill>
              </a:rPr>
              <a:t>,</a:t>
            </a:r>
            <a:r>
              <a:rPr lang="id-ID" sz="2800" dirty="0" smtClean="0">
                <a:solidFill>
                  <a:srgbClr val="002060"/>
                </a:solidFill>
              </a:rPr>
              <a:t> dan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DE2265"/>
                </a:solidFill>
              </a:rPr>
              <a:t>mudah</a:t>
            </a:r>
            <a:r>
              <a:rPr lang="en-US" sz="2800" dirty="0">
                <a:solidFill>
                  <a:srgbClr val="DE2265"/>
                </a:solidFill>
              </a:rPr>
              <a:t> </a:t>
            </a:r>
            <a:r>
              <a:rPr lang="en-US" sz="2800" dirty="0" err="1">
                <a:solidFill>
                  <a:srgbClr val="DE2265"/>
                </a:solidFill>
              </a:rPr>
              <a:t>dikenali</a:t>
            </a:r>
            <a:r>
              <a:rPr lang="en-US" sz="2800" dirty="0">
                <a:solidFill>
                  <a:srgbClr val="DE2265"/>
                </a:solidFill>
              </a:rPr>
              <a:t> </a:t>
            </a:r>
            <a:r>
              <a:rPr lang="en-US" sz="2800" dirty="0" err="1">
                <a:solidFill>
                  <a:srgbClr val="DE2265"/>
                </a:solidFill>
              </a:rPr>
              <a:t>oleh</a:t>
            </a:r>
            <a:r>
              <a:rPr lang="en-US" sz="2800" dirty="0">
                <a:solidFill>
                  <a:srgbClr val="DE2265"/>
                </a:solidFill>
              </a:rPr>
              <a:t> </a:t>
            </a:r>
            <a:r>
              <a:rPr lang="en-US" sz="2800" dirty="0" err="1" smtClean="0">
                <a:solidFill>
                  <a:srgbClr val="DE2265"/>
                </a:solidFill>
              </a:rPr>
              <a:t>pengguna</a:t>
            </a:r>
            <a:r>
              <a:rPr lang="en-US" sz="2800" dirty="0" smtClean="0">
                <a:solidFill>
                  <a:srgbClr val="002060"/>
                </a:solidFill>
              </a:rPr>
              <a:t>. 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07952" y="2866628"/>
            <a:ext cx="71307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dirty="0"/>
              <a:t>n</a:t>
            </a:r>
            <a:r>
              <a:rPr lang="id-ID" sz="2800" dirty="0" smtClean="0"/>
              <a:t>amun, 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id-ID" sz="2800" dirty="0" smtClean="0"/>
              <a:t>jenis ternak terbatas pada </a:t>
            </a:r>
            <a:r>
              <a:rPr lang="id-ID" sz="2800" dirty="0" smtClean="0">
                <a:solidFill>
                  <a:srgbClr val="DE2265"/>
                </a:solidFill>
              </a:rPr>
              <a:t>ternak sapi potong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id-ID" sz="2800" dirty="0" smtClean="0"/>
              <a:t>kebutuhan </a:t>
            </a:r>
            <a:r>
              <a:rPr lang="id-ID" sz="2800" dirty="0" smtClean="0">
                <a:solidFill>
                  <a:srgbClr val="DE2265"/>
                </a:solidFill>
              </a:rPr>
              <a:t>nutrien dan jenis pakan statis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id-ID" sz="2800" dirty="0" smtClean="0"/>
              <a:t>Pengaplikasian algoritme pemrograman liniernya </a:t>
            </a:r>
            <a:r>
              <a:rPr lang="id-ID" sz="2800" dirty="0" smtClean="0">
                <a:solidFill>
                  <a:srgbClr val="DE2265"/>
                </a:solidFill>
              </a:rPr>
              <a:t>tidak memiliki batas minimum dan maksimum </a:t>
            </a:r>
            <a:r>
              <a:rPr lang="id-ID" sz="2800" dirty="0" smtClean="0"/>
              <a:t>nutrien atau pakan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40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2316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3536</TotalTime>
  <Words>501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PMingLiU</vt:lpstr>
      <vt:lpstr>Tahoma</vt:lpstr>
      <vt:lpstr>Times New Roman</vt:lpstr>
      <vt:lpstr>Office Theme</vt:lpstr>
      <vt:lpstr>Pengembangan Sistem Formulasi Ransum untuk Kebutuhan Nutrisi Ternak Ruminansia Menggunakan Pemrograman Linier </vt:lpstr>
      <vt:lpstr>LATAR BELAKANG</vt:lpstr>
      <vt:lpstr>LATAR BELAKANG</vt:lpstr>
      <vt:lpstr>LATAR BELAKANG</vt:lpstr>
      <vt:lpstr>PowerPoint Presentation</vt:lpstr>
      <vt:lpstr>PowerPoint Presentation</vt:lpstr>
      <vt:lpstr>PEMROGRAMAN LINIER</vt:lpstr>
      <vt:lpstr>PowerPoint Presentation</vt:lpstr>
      <vt:lpstr>PowerPoint Presentation</vt:lpstr>
      <vt:lpstr>PowerPoint Presentation</vt:lpstr>
      <vt:lpstr>METODE PENELITIAN</vt:lpstr>
      <vt:lpstr>Pengumpulan Kebutuhan (communication)</vt:lpstr>
      <vt:lpstr>Perancangan dan Pemodelan</vt:lpstr>
      <vt:lpstr>Pembuatan Prototype</vt:lpstr>
      <vt:lpstr>Deployment Delivery dan Feedback</vt:lpstr>
      <vt:lpstr>Hasil Evaluasi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PREDIKSI KANDUNGAN LIGNIN PADA DEDAK PADI MENGGUNAKAN JARINGAN SARAF TIRUAN</dc:title>
  <dc:creator>Ihsan Arif</dc:creator>
  <cp:lastModifiedBy>Windows User</cp:lastModifiedBy>
  <cp:revision>187</cp:revision>
  <dcterms:created xsi:type="dcterms:W3CDTF">2016-08-24T22:42:20Z</dcterms:created>
  <dcterms:modified xsi:type="dcterms:W3CDTF">2017-09-05T05:32:37Z</dcterms:modified>
</cp:coreProperties>
</file>