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60" r:id="rId3"/>
    <p:sldId id="257" r:id="rId4"/>
    <p:sldId id="258" r:id="rId5"/>
    <p:sldId id="259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61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0679B-5D9B-8D4F-5699-5A389433D4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C0EEFD-A702-D157-8D2E-E2202326C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4337C-FA6F-253F-BB45-BFB96F2FC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F06D9-FED0-7E96-3966-8B000EC9A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86478-7A2E-AB45-383F-459565A8C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44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FC6F8-2389-2660-4F5F-1C4D024EB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903603-4850-D4AF-208B-A86742128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4D648-5C37-ABA8-6BAB-8A5EF86B2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42EA9-FEAC-7C1E-1BC1-6B579412E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0A512-9C41-7DF8-B3FC-3C8FEA770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11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DA4514-FDE6-1676-8E22-F688D69B50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13F07E-A79A-CAC5-C91A-CB52E7F30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60457-F588-BD33-37C6-00FDCF7A9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68E16-B179-450B-AF8B-F6C31B388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C8D32-2C07-C1E3-27CD-376F3CE24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603BB-4276-CBE5-BDF4-08E38A9E2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F574A-BB42-A88F-B50E-79C7C0967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D1F98-1445-7DFA-B383-9640A3690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8F2A3-0268-F9F5-E01D-4FB2A976A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4520D-1433-BD33-F737-5DEC780BB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9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8EA00-F643-B44C-975B-28BA4FF7A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27EEB-33CD-9A9C-E865-85E38C18C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0FE84-D62D-B7DD-F22A-BE5457236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663DA-F3F4-2117-73A3-15CB151D5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8B193-6266-6434-C6D0-DDC068FB5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87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E1D93-33F1-FFC1-7F6A-F3A87551D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4A9C6-55D7-266E-4C1E-08437CBD30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C052F-F499-7147-D47B-FFA8D4CD1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00099-5984-23F5-B888-F1E2B6725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BB93FC-4A0A-B687-F731-CF8F9E89D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7375B-664A-60D2-83F2-FD7C72B00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92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14FF1-0D8D-A809-5576-3037C1302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34537-5053-D90C-20F4-E94667188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697F7-95CC-37B8-652E-1BFF18847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A43ED8-4A1E-CFC6-7F79-7C2E0B90B9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377046-C816-6D37-3469-1007552210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99E863-E3E5-81EC-E58B-37325E92D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789516-0E88-6789-BF86-925B5483A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BD57F9-81E4-A228-07C8-69DA7D0A9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20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7CD6-688F-2F36-F7A3-583FDF928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5071FC-C294-9662-0A15-78638D806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662187-1E93-4333-E873-40412167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105CBA-DEF3-8533-6E66-6C6BFED12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6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D801B9-EB64-19DD-5DB3-534A00619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AB3578-6A45-A9E9-555A-29D41801A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7DDDE-1511-89D6-94A8-3D2EF4B2C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98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D5A82-576A-13C6-57E3-A7D963C9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619F7-FAE3-495C-30DC-B9D0185D4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332441-EBCC-D367-054A-7817158A2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DDAF6-463A-3F94-BA4C-41BA87307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FE5E7-008E-CEAF-DC4E-C70670BC1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E921F-5E70-2E68-B2A3-529EEB8BA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68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D7ED4-C314-1725-A40E-0228D4E60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E0FF59-AF1C-8207-7F62-A71397E22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9D5F51-C28F-E70B-D253-9DFC72F62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F2B52-835D-ED07-727E-3B9E4D20A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80E84-45C7-409C-04B3-6CD947608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1C7C3-08DD-A342-FE53-11803CC4F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78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53813C-2298-69A3-E121-9300CD458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B26DF-98F7-5DBD-613C-F5C14678C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E24F3-09AE-C067-9ABA-E9F02752FA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8/3/2023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2201F-7EEA-4A6E-AC41-9613FC88E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8B67E-B0D1-BF91-2777-BA92FC3F2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994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80CA69F-60EB-71FE-A8B3-E13C3329D4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9623" r="-1" b="-1"/>
          <a:stretch/>
        </p:blipFill>
        <p:spPr>
          <a:xfrm>
            <a:off x="3068" y="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C76E07-4D3C-F3DA-3516-FA0267895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9651" y="2793731"/>
            <a:ext cx="7843669" cy="1596858"/>
          </a:xfrm>
        </p:spPr>
        <p:txBody>
          <a:bodyPr anchor="t">
            <a:normAutofit/>
          </a:bodyPr>
          <a:lstStyle/>
          <a:p>
            <a:pPr algn="l"/>
            <a:r>
              <a:rPr lang="en-US" sz="8800" dirty="0">
                <a:solidFill>
                  <a:schemeClr val="bg1"/>
                </a:solidFill>
                <a:latin typeface="Bahnschrift" panose="020B0502040204020203" pitchFamily="34" charset="0"/>
              </a:rPr>
              <a:t>ASSCORPS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58D6DD-B74D-801D-2AD8-7D55CF4A9825}"/>
              </a:ext>
            </a:extLst>
          </p:cNvPr>
          <p:cNvSpPr txBox="1"/>
          <p:nvPr/>
        </p:nvSpPr>
        <p:spPr>
          <a:xfrm>
            <a:off x="1670200" y="4390589"/>
            <a:ext cx="622775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CORPORATIONS IN </a:t>
            </a:r>
          </a:p>
          <a:p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ANTARCTIC STOCK SIMULATION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0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844FB-BCAE-8B6A-27B7-4A0D2E7D5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043" y="458116"/>
            <a:ext cx="10634472" cy="1189439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Tenorite" panose="00000500000000000000" pitchFamily="2" charset="0"/>
              </a:rPr>
              <a:t>NIGHT INC.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8E749-C40C-4D76-5494-D597C189E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865" y="2104884"/>
            <a:ext cx="10821356" cy="43260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Sells CNS robots to shops so they can operate after hours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Tenorite" panose="00000500000000000000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Designed to replicate every job of human labor so Dunkin’ Donuts, restaurants, malls, showrooms can operate at night without human labor.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Tenorite" panose="00000500000000000000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Since the night has fewer customers, it is a good testing bed to automate human labor. 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Tenorite" panose="00000500000000000000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Goal of building Night City</a:t>
            </a:r>
          </a:p>
        </p:txBody>
      </p:sp>
    </p:spTree>
    <p:extLst>
      <p:ext uri="{BB962C8B-B14F-4D97-AF65-F5344CB8AC3E}">
        <p14:creationId xmlns:p14="http://schemas.microsoft.com/office/powerpoint/2010/main" val="3334078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844FB-BCAE-8B6A-27B7-4A0D2E7D5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22" y="735520"/>
            <a:ext cx="10634472" cy="1189439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Tenorite" panose="00000500000000000000" pitchFamily="2" charset="0"/>
              </a:rPr>
              <a:t>GINC  </a:t>
            </a:r>
            <a:r>
              <a:rPr lang="en-US" sz="3200" dirty="0">
                <a:solidFill>
                  <a:schemeClr val="bg1"/>
                </a:solidFill>
                <a:latin typeface="Tenorite" panose="00000500000000000000" pitchFamily="2" charset="0"/>
              </a:rPr>
              <a:t>pronounced </a:t>
            </a:r>
            <a:r>
              <a:rPr lang="en-US" sz="3200" dirty="0" err="1">
                <a:solidFill>
                  <a:schemeClr val="bg1"/>
                </a:solidFill>
                <a:latin typeface="Tenorite" panose="00000500000000000000" pitchFamily="2" charset="0"/>
              </a:rPr>
              <a:t>ginck</a:t>
            </a:r>
            <a:r>
              <a:rPr lang="en-US" sz="3200" dirty="0">
                <a:solidFill>
                  <a:schemeClr val="bg1"/>
                </a:solidFill>
                <a:latin typeface="Tenorite" panose="00000500000000000000" pitchFamily="2" charset="0"/>
              </a:rPr>
              <a:t> or </a:t>
            </a:r>
            <a:r>
              <a:rPr lang="en-US" sz="3200" dirty="0" err="1">
                <a:solidFill>
                  <a:schemeClr val="bg1"/>
                </a:solidFill>
                <a:latin typeface="Tenorite" panose="00000500000000000000" pitchFamily="2" charset="0"/>
              </a:rPr>
              <a:t>jinck</a:t>
            </a:r>
            <a:r>
              <a:rPr lang="en-US" sz="3200" dirty="0">
                <a:solidFill>
                  <a:schemeClr val="bg1"/>
                </a:solidFill>
                <a:latin typeface="Tenorite" panose="00000500000000000000" pitchFamily="2" charset="0"/>
              </a:rPr>
              <a:t> ?</a:t>
            </a:r>
            <a:endParaRPr lang="en-US" sz="8000" dirty="0">
              <a:solidFill>
                <a:schemeClr val="bg1"/>
              </a:solidFill>
              <a:latin typeface="Tenorite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8E749-C40C-4D76-5494-D597C189E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22" y="2812882"/>
            <a:ext cx="10821356" cy="31965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Tenorite" panose="00000500000000000000" pitchFamily="2" charset="0"/>
              </a:rPr>
              <a:t>Godel’s</a:t>
            </a: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 Incompleteness Inc.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Tenorite" panose="00000500000000000000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Owns IP ‘bots that make bots’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Tenorite" panose="00000500000000000000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Explores weird things: consciousness, self-replicating bots, bot societies, narcissistic bots, solipsistic bots. 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Tenorite" panose="00000500000000000000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Goal of getting a description of the universe from bots.</a:t>
            </a:r>
          </a:p>
        </p:txBody>
      </p:sp>
    </p:spTree>
    <p:extLst>
      <p:ext uri="{BB962C8B-B14F-4D97-AF65-F5344CB8AC3E}">
        <p14:creationId xmlns:p14="http://schemas.microsoft.com/office/powerpoint/2010/main" val="4289541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844FB-BCAE-8B6A-27B7-4A0D2E7D5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763" y="653325"/>
            <a:ext cx="10634472" cy="1189439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Tenorite" panose="00000500000000000000" pitchFamily="2" charset="0"/>
              </a:rPr>
              <a:t>the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8E749-C40C-4D76-5494-D597C189E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0214" y="3819418"/>
            <a:ext cx="3691571" cy="10698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Simulation of the dead</a:t>
            </a:r>
          </a:p>
        </p:txBody>
      </p:sp>
    </p:spTree>
    <p:extLst>
      <p:ext uri="{BB962C8B-B14F-4D97-AF65-F5344CB8AC3E}">
        <p14:creationId xmlns:p14="http://schemas.microsoft.com/office/powerpoint/2010/main" val="3415480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844FB-BCAE-8B6A-27B7-4A0D2E7D5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850" y="581405"/>
            <a:ext cx="10634472" cy="1189439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Tenorite" panose="00000500000000000000" pitchFamily="2" charset="0"/>
              </a:rPr>
              <a:t>MAN ON THE MOON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8E749-C40C-4D76-5494-D597C189E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043" y="2608316"/>
            <a:ext cx="10821356" cy="34534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Cheap accessible moon travel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Tenorite" panose="00000500000000000000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Corp builds space station hotels, moon bases, initiates interplanetary trade, brings civilization on the moon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Tenorite" panose="00000500000000000000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Extensively uses Wetwood </a:t>
            </a:r>
            <a:r>
              <a:rPr lang="en-US" dirty="0" err="1">
                <a:solidFill>
                  <a:schemeClr val="bg1"/>
                </a:solidFill>
                <a:latin typeface="Tenorite" panose="00000500000000000000" pitchFamily="2" charset="0"/>
              </a:rPr>
              <a:t>Housinc</a:t>
            </a: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, CNS robots, ASBL. Brings metaphorical man on the moon, by literally putting 1 man + army of bots on the moon to build for civilization to come. Moonflower.</a:t>
            </a:r>
          </a:p>
        </p:txBody>
      </p:sp>
    </p:spTree>
    <p:extLst>
      <p:ext uri="{BB962C8B-B14F-4D97-AF65-F5344CB8AC3E}">
        <p14:creationId xmlns:p14="http://schemas.microsoft.com/office/powerpoint/2010/main" val="2370076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844FB-BCAE-8B6A-27B7-4A0D2E7D5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22" y="910178"/>
            <a:ext cx="10634472" cy="1189439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Tenorite" panose="00000500000000000000" pitchFamily="2" charset="0"/>
              </a:rPr>
              <a:t>RICK REALITY (RR)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8E749-C40C-4D76-5494-D597C189E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22" y="3409697"/>
            <a:ext cx="10821356" cy="2631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For the experience of being Rick from Rick &amp; Morty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Tenorite" panose="00000500000000000000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An entertainment company at its heart, RR strives to give the qualia of hivemind, ironman-like flight, bulletproof skin and more using tech.</a:t>
            </a:r>
          </a:p>
        </p:txBody>
      </p:sp>
    </p:spTree>
    <p:extLst>
      <p:ext uri="{BB962C8B-B14F-4D97-AF65-F5344CB8AC3E}">
        <p14:creationId xmlns:p14="http://schemas.microsoft.com/office/powerpoint/2010/main" val="3113014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SScorps">
            <a:extLst>
              <a:ext uri="{FF2B5EF4-FFF2-40B4-BE49-F238E27FC236}">
                <a16:creationId xmlns:a16="http://schemas.microsoft.com/office/drawing/2014/main" id="{9E9C4382-30C2-2B1D-0B38-5180B0463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62" y="0"/>
            <a:ext cx="116144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117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844FB-BCAE-8B6A-27B7-4A0D2E7D5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865" y="786889"/>
            <a:ext cx="10634472" cy="1189439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Tenorite" panose="00000500000000000000" pitchFamily="2" charset="0"/>
              </a:rPr>
              <a:t>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8E749-C40C-4D76-5494-D597C189E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865" y="2700785"/>
            <a:ext cx="10821356" cy="31965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Antarctic Stock Simulation lists itself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Tenorite" panose="00000500000000000000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Everyone who wants to buy stocks in ASS corps needs to have at least one share of ASS itself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Tenorite" panose="00000500000000000000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Funds us to operate the simulation, maintain the terminal (game)</a:t>
            </a:r>
          </a:p>
        </p:txBody>
      </p:sp>
    </p:spTree>
    <p:extLst>
      <p:ext uri="{BB962C8B-B14F-4D97-AF65-F5344CB8AC3E}">
        <p14:creationId xmlns:p14="http://schemas.microsoft.com/office/powerpoint/2010/main" val="1471663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844FB-BCAE-8B6A-27B7-4A0D2E7D5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865" y="521913"/>
            <a:ext cx="10634472" cy="1189439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Tenorite" panose="00000500000000000000" pitchFamily="2" charset="0"/>
              </a:rPr>
              <a:t>NASHA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8E749-C40C-4D76-5494-D597C189E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663" y="2117312"/>
            <a:ext cx="10634472" cy="43260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A club of experiences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Tenorite" panose="00000500000000000000" pitchFamily="2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Tenorite" panose="00000500000000000000" pitchFamily="2" charset="0"/>
              </a:rPr>
              <a:t>Nasha</a:t>
            </a: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 is a genre of adult clubs. Each </a:t>
            </a:r>
            <a:r>
              <a:rPr lang="en-US" dirty="0" err="1">
                <a:solidFill>
                  <a:schemeClr val="bg1"/>
                </a:solidFill>
                <a:latin typeface="Tenorite" panose="00000500000000000000" pitchFamily="2" charset="0"/>
              </a:rPr>
              <a:t>nasha</a:t>
            </a: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 event is designed for experiences. </a:t>
            </a:r>
            <a:r>
              <a:rPr lang="en-US" dirty="0" err="1">
                <a:solidFill>
                  <a:schemeClr val="bg1"/>
                </a:solidFill>
                <a:latin typeface="Tenorite" panose="00000500000000000000" pitchFamily="2" charset="0"/>
              </a:rPr>
              <a:t>Nasha</a:t>
            </a: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 clubs have free-flowing alcohol and drugs.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Tenorite" panose="00000500000000000000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Experiences include raves, concerts, planetarium exhibits, VR gaming, zero gravity parties, gambling dens, orgies, </a:t>
            </a:r>
            <a:r>
              <a:rPr lang="en-US" dirty="0" err="1">
                <a:solidFill>
                  <a:schemeClr val="bg1"/>
                </a:solidFill>
                <a:latin typeface="Tenorite" panose="00000500000000000000" pitchFamily="2" charset="0"/>
              </a:rPr>
              <a:t>moonparty</a:t>
            </a: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…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Tenorite" panose="00000500000000000000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Investment in </a:t>
            </a:r>
            <a:r>
              <a:rPr lang="en-US" dirty="0" err="1">
                <a:solidFill>
                  <a:schemeClr val="bg1"/>
                </a:solidFill>
                <a:latin typeface="Tenorite" panose="00000500000000000000" pitchFamily="2" charset="0"/>
              </a:rPr>
              <a:t>Nasha</a:t>
            </a: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 is a ticket to some adult parties</a:t>
            </a:r>
          </a:p>
        </p:txBody>
      </p:sp>
    </p:spTree>
    <p:extLst>
      <p:ext uri="{BB962C8B-B14F-4D97-AF65-F5344CB8AC3E}">
        <p14:creationId xmlns:p14="http://schemas.microsoft.com/office/powerpoint/2010/main" val="2861687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844FB-BCAE-8B6A-27B7-4A0D2E7D5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865" y="458116"/>
            <a:ext cx="10634472" cy="1189439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Tenorite" panose="00000500000000000000" pitchFamily="2" charset="0"/>
              </a:rPr>
              <a:t>ASBL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8E749-C40C-4D76-5494-D597C189E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865" y="2053514"/>
            <a:ext cx="10821356" cy="43260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Automated Synthetic Biology Lab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Tenorite" panose="00000500000000000000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A lab with lab automation tools designed to implement research protocols in code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Tenorite" panose="00000500000000000000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Tools are connected using a central nervous system-like architecture with a knowledge base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Tenorite" panose="00000500000000000000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Simply put, PhD level scientist bot for biotech. Automated discoveries</a:t>
            </a:r>
          </a:p>
        </p:txBody>
      </p:sp>
    </p:spTree>
    <p:extLst>
      <p:ext uri="{BB962C8B-B14F-4D97-AF65-F5344CB8AC3E}">
        <p14:creationId xmlns:p14="http://schemas.microsoft.com/office/powerpoint/2010/main" val="823521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844FB-BCAE-8B6A-27B7-4A0D2E7D5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769" y="704693"/>
            <a:ext cx="10634472" cy="1189439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Tenorite" panose="00000500000000000000" pitchFamily="2" charset="0"/>
              </a:rPr>
              <a:t>INDNOVATE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8E749-C40C-4D76-5494-D597C189E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865" y="2844621"/>
            <a:ext cx="10821356" cy="29397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Future of energy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Tenorite" panose="00000500000000000000" pitchFamily="2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Tenorite" panose="00000500000000000000" pitchFamily="2" charset="0"/>
              </a:rPr>
              <a:t>Oel</a:t>
            </a: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 (emissions free oil), microbial fuel cells (energy from biology), </a:t>
            </a:r>
            <a:r>
              <a:rPr lang="en-US" dirty="0" err="1">
                <a:solidFill>
                  <a:schemeClr val="bg1"/>
                </a:solidFill>
                <a:latin typeface="Tenorite" panose="00000500000000000000" pitchFamily="2" charset="0"/>
              </a:rPr>
              <a:t>starcells</a:t>
            </a: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 (fission/fusion in small spatial units), decentralized free energy, biobattery, direct electron chain reaction, transmutation are some projects</a:t>
            </a:r>
          </a:p>
        </p:txBody>
      </p:sp>
    </p:spTree>
    <p:extLst>
      <p:ext uri="{BB962C8B-B14F-4D97-AF65-F5344CB8AC3E}">
        <p14:creationId xmlns:p14="http://schemas.microsoft.com/office/powerpoint/2010/main" val="3532098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844FB-BCAE-8B6A-27B7-4A0D2E7D5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865" y="447842"/>
            <a:ext cx="10634472" cy="1189439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Tenorite" panose="00000500000000000000" pitchFamily="2" charset="0"/>
              </a:rPr>
              <a:t>CYBORGINC.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8E749-C40C-4D76-5494-D597C189E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865" y="2330912"/>
            <a:ext cx="10821356" cy="43260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Based on a new verb cyborg-</a:t>
            </a:r>
            <a:r>
              <a:rPr lang="en-US" dirty="0" err="1">
                <a:solidFill>
                  <a:schemeClr val="bg1"/>
                </a:solidFill>
                <a:latin typeface="Tenorite" panose="00000500000000000000" pitchFamily="2" charset="0"/>
              </a:rPr>
              <a:t>ing</a:t>
            </a: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, this </a:t>
            </a:r>
            <a:r>
              <a:rPr lang="en-US" dirty="0" err="1">
                <a:solidFill>
                  <a:schemeClr val="bg1"/>
                </a:solidFill>
                <a:latin typeface="Tenorite" panose="00000500000000000000" pitchFamily="2" charset="0"/>
              </a:rPr>
              <a:t>corp</a:t>
            </a: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 helps humans become cyborgs.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Tenorite" panose="00000500000000000000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Biotechnology like </a:t>
            </a:r>
            <a:r>
              <a:rPr lang="en-US" dirty="0" err="1">
                <a:solidFill>
                  <a:schemeClr val="bg1"/>
                </a:solidFill>
                <a:latin typeface="Tenorite" panose="00000500000000000000" pitchFamily="2" charset="0"/>
              </a:rPr>
              <a:t>earpods</a:t>
            </a: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, artificial immune system, </a:t>
            </a:r>
            <a:r>
              <a:rPr lang="en-US" dirty="0" err="1">
                <a:solidFill>
                  <a:schemeClr val="bg1"/>
                </a:solidFill>
                <a:latin typeface="Tenorite" panose="00000500000000000000" pitchFamily="2" charset="0"/>
              </a:rPr>
              <a:t>biotattoos</a:t>
            </a: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, awesome </a:t>
            </a:r>
            <a:r>
              <a:rPr lang="en-US" dirty="0" err="1">
                <a:solidFill>
                  <a:schemeClr val="bg1"/>
                </a:solidFill>
                <a:latin typeface="Tenorite" panose="00000500000000000000" pitchFamily="2" charset="0"/>
              </a:rPr>
              <a:t>bodymorphism</a:t>
            </a: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, immortality to modify the human body.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Tenorite" panose="00000500000000000000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Our approach is to modify human bodies using biocompatible materials and approaches (gene therapy, stem cells)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Tenorite" panose="00000500000000000000" pitchFamily="2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Tenorite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3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844FB-BCAE-8B6A-27B7-4A0D2E7D5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865" y="458116"/>
            <a:ext cx="10634472" cy="1189439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Tenorite" panose="00000500000000000000" pitchFamily="2" charset="0"/>
              </a:rPr>
              <a:t>WETWOOD HOUSINC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8E749-C40C-4D76-5494-D597C189E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865" y="2053514"/>
            <a:ext cx="10821356" cy="43260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Tenorite" panose="00000500000000000000" pitchFamily="2" charset="0"/>
              </a:rPr>
              <a:t>Housinc</a:t>
            </a: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 is the practice of owning a house after 30 years of payments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Tenorite" panose="00000500000000000000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Wetwood </a:t>
            </a:r>
            <a:r>
              <a:rPr lang="en-US" dirty="0" err="1">
                <a:solidFill>
                  <a:schemeClr val="bg1"/>
                </a:solidFill>
                <a:latin typeface="Tenorite" panose="00000500000000000000" pitchFamily="2" charset="0"/>
              </a:rPr>
              <a:t>Housinc</a:t>
            </a: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 bioengineers seeds to grow houses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Tenorite" panose="00000500000000000000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Taking prebuilt houses to the extreme because of the rocket weight problem, bioengineered seeds take sunlight and other raw material as input and grow into finished houses.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Tenorite" panose="00000500000000000000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Plumbing and electrical wiring are like the circulatory and nervous systems </a:t>
            </a:r>
          </a:p>
        </p:txBody>
      </p:sp>
    </p:spTree>
    <p:extLst>
      <p:ext uri="{BB962C8B-B14F-4D97-AF65-F5344CB8AC3E}">
        <p14:creationId xmlns:p14="http://schemas.microsoft.com/office/powerpoint/2010/main" val="3885133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844FB-BCAE-8B6A-27B7-4A0D2E7D5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865" y="591680"/>
            <a:ext cx="10634472" cy="1189439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Tenorite" panose="00000500000000000000" pitchFamily="2" charset="0"/>
              </a:rPr>
              <a:t>LUCIDNA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8E749-C40C-4D76-5494-D597C189E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865" y="2341191"/>
            <a:ext cx="10821356" cy="43260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Tenorite" panose="00000500000000000000" pitchFamily="2" charset="0"/>
              </a:rPr>
              <a:t>Lucidna</a:t>
            </a: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 is building 4</a:t>
            </a:r>
            <a:r>
              <a:rPr lang="en-US" baseline="30000" dirty="0">
                <a:solidFill>
                  <a:schemeClr val="bg1"/>
                </a:solidFill>
                <a:latin typeface="Tenorite" panose="00000500000000000000" pitchFamily="2" charset="0"/>
              </a:rPr>
              <a:t>th</a:t>
            </a: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 gen DNA sequencing and doing a DNA based census of humanity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Tenorite" panose="00000500000000000000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Engineering 2 proteins (polymerase and luciferase) to work together in a pathway to detect nucleotide and generate narrow wavelength light/electric current. Polymerase acts as nanopore and luciferase acts as signaling mechanism.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Tenorite" panose="00000500000000000000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Future of identity replacing visas, passports, and social security numbers</a:t>
            </a:r>
          </a:p>
        </p:txBody>
      </p:sp>
    </p:spTree>
    <p:extLst>
      <p:ext uri="{BB962C8B-B14F-4D97-AF65-F5344CB8AC3E}">
        <p14:creationId xmlns:p14="http://schemas.microsoft.com/office/powerpoint/2010/main" val="3678087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844FB-BCAE-8B6A-27B7-4A0D2E7D5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865" y="653325"/>
            <a:ext cx="10634472" cy="1189439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Tenorite" panose="00000500000000000000" pitchFamily="2" charset="0"/>
              </a:rPr>
              <a:t>CNS ROBOTS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8E749-C40C-4D76-5494-D597C189E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865" y="2367597"/>
            <a:ext cx="10821356" cy="43260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Builds robots with a central nervous system, using information mechanics (IM).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Tenorite" panose="00000500000000000000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New generation of </a:t>
            </a:r>
            <a:r>
              <a:rPr lang="en-US" dirty="0" err="1">
                <a:solidFill>
                  <a:schemeClr val="bg1"/>
                </a:solidFill>
                <a:latin typeface="Tenorite" panose="00000500000000000000" pitchFamily="2" charset="0"/>
              </a:rPr>
              <a:t>botmaking</a:t>
            </a: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. Layered software architecture was designed to split development among humans.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Tenorite" panose="00000500000000000000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IM makes building robots akin to behavior learning like in living organisms. Allows for rapid automated development.</a:t>
            </a:r>
          </a:p>
        </p:txBody>
      </p:sp>
    </p:spTree>
    <p:extLst>
      <p:ext uri="{BB962C8B-B14F-4D97-AF65-F5344CB8AC3E}">
        <p14:creationId xmlns:p14="http://schemas.microsoft.com/office/powerpoint/2010/main" val="3187484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</TotalTime>
  <Words>646</Words>
  <Application>Microsoft Office PowerPoint</Application>
  <PresentationFormat>Widescreen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Bahnschrift</vt:lpstr>
      <vt:lpstr>Calibri</vt:lpstr>
      <vt:lpstr>Calibri Light</vt:lpstr>
      <vt:lpstr>Tenorite</vt:lpstr>
      <vt:lpstr>Office Theme</vt:lpstr>
      <vt:lpstr>ASSCORPS</vt:lpstr>
      <vt:lpstr>ASS</vt:lpstr>
      <vt:lpstr>NASHA</vt:lpstr>
      <vt:lpstr>ASBL</vt:lpstr>
      <vt:lpstr>INDNOVATE</vt:lpstr>
      <vt:lpstr>CYBORGINC.</vt:lpstr>
      <vt:lpstr>WETWOOD HOUSINC</vt:lpstr>
      <vt:lpstr>LUCIDNA</vt:lpstr>
      <vt:lpstr>CNS ROBOTS</vt:lpstr>
      <vt:lpstr>NIGHT INC.</vt:lpstr>
      <vt:lpstr>GINC  pronounced ginck or jinck ?</vt:lpstr>
      <vt:lpstr>the Matrix</vt:lpstr>
      <vt:lpstr>MAN ON THE MOON</vt:lpstr>
      <vt:lpstr>RICK REALITY (RR)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CORPORATIONS IN ASS</dc:title>
  <dc:creator>Ali, Noorul H</dc:creator>
  <cp:lastModifiedBy>Ali, Noorul H</cp:lastModifiedBy>
  <cp:revision>13</cp:revision>
  <dcterms:created xsi:type="dcterms:W3CDTF">2023-07-21T20:54:23Z</dcterms:created>
  <dcterms:modified xsi:type="dcterms:W3CDTF">2023-08-04T02:03:08Z</dcterms:modified>
</cp:coreProperties>
</file>