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756" r:id="rId12"/>
    <p:sldId id="757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77818-16E8-481E-AA6A-129A6B040014}" v="118" dt="2025-02-03T19:01:30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Albarghothi" userId="f6c3e5cd627d6d92" providerId="LiveId" clId="{32577818-16E8-481E-AA6A-129A6B040014}"/>
    <pc:docChg chg="undo custSel addSld modSld sldOrd">
      <pc:chgData name="Ali Albarghothi" userId="f6c3e5cd627d6d92" providerId="LiveId" clId="{32577818-16E8-481E-AA6A-129A6B040014}" dt="2025-02-04T05:02:53.744" v="832" actId="20577"/>
      <pc:docMkLst>
        <pc:docMk/>
      </pc:docMkLst>
      <pc:sldChg chg="modSp mod">
        <pc:chgData name="Ali Albarghothi" userId="f6c3e5cd627d6d92" providerId="LiveId" clId="{32577818-16E8-481E-AA6A-129A6B040014}" dt="2025-02-03T18:40:24.993" v="761" actId="20577"/>
        <pc:sldMkLst>
          <pc:docMk/>
          <pc:sldMk cId="3007621321" sldId="258"/>
        </pc:sldMkLst>
        <pc:spChg chg="mod">
          <ac:chgData name="Ali Albarghothi" userId="f6c3e5cd627d6d92" providerId="LiveId" clId="{32577818-16E8-481E-AA6A-129A6B040014}" dt="2025-02-03T18:40:24.993" v="761" actId="20577"/>
          <ac:spMkLst>
            <pc:docMk/>
            <pc:sldMk cId="3007621321" sldId="258"/>
            <ac:spMk id="3" creationId="{169F25D1-63A2-2CB6-A3AE-5DD946192F03}"/>
          </ac:spMkLst>
        </pc:spChg>
      </pc:sldChg>
      <pc:sldChg chg="modSp mod">
        <pc:chgData name="Ali Albarghothi" userId="f6c3e5cd627d6d92" providerId="LiveId" clId="{32577818-16E8-481E-AA6A-129A6B040014}" dt="2025-02-04T05:02:53.744" v="832" actId="20577"/>
        <pc:sldMkLst>
          <pc:docMk/>
          <pc:sldMk cId="1709837517" sldId="259"/>
        </pc:sldMkLst>
        <pc:spChg chg="mod">
          <ac:chgData name="Ali Albarghothi" userId="f6c3e5cd627d6d92" providerId="LiveId" clId="{32577818-16E8-481E-AA6A-129A6B040014}" dt="2025-02-03T18:41:24.874" v="763" actId="14100"/>
          <ac:spMkLst>
            <pc:docMk/>
            <pc:sldMk cId="1709837517" sldId="259"/>
            <ac:spMk id="2" creationId="{5FCFEA99-3732-0A97-4627-6BEC73B3E4F9}"/>
          </ac:spMkLst>
        </pc:spChg>
        <pc:spChg chg="mod">
          <ac:chgData name="Ali Albarghothi" userId="f6c3e5cd627d6d92" providerId="LiveId" clId="{32577818-16E8-481E-AA6A-129A6B040014}" dt="2025-02-04T05:02:53.744" v="832" actId="20577"/>
          <ac:spMkLst>
            <pc:docMk/>
            <pc:sldMk cId="1709837517" sldId="259"/>
            <ac:spMk id="3" creationId="{AED1A300-DF73-0E69-573F-47128E628730}"/>
          </ac:spMkLst>
        </pc:spChg>
      </pc:sldChg>
      <pc:sldChg chg="modSp mod">
        <pc:chgData name="Ali Albarghothi" userId="f6c3e5cd627d6d92" providerId="LiveId" clId="{32577818-16E8-481E-AA6A-129A6B040014}" dt="2025-02-03T16:55:42.223" v="155" actId="27636"/>
        <pc:sldMkLst>
          <pc:docMk/>
          <pc:sldMk cId="1333634377" sldId="260"/>
        </pc:sldMkLst>
        <pc:spChg chg="mod">
          <ac:chgData name="Ali Albarghothi" userId="f6c3e5cd627d6d92" providerId="LiveId" clId="{32577818-16E8-481E-AA6A-129A6B040014}" dt="2025-02-03T16:55:42.223" v="155" actId="27636"/>
          <ac:spMkLst>
            <pc:docMk/>
            <pc:sldMk cId="1333634377" sldId="260"/>
            <ac:spMk id="3" creationId="{CAFA2445-6D62-E5BB-896E-67B75374078B}"/>
          </ac:spMkLst>
        </pc:spChg>
      </pc:sldChg>
      <pc:sldChg chg="modSp new mod">
        <pc:chgData name="Ali Albarghothi" userId="f6c3e5cd627d6d92" providerId="LiveId" clId="{32577818-16E8-481E-AA6A-129A6B040014}" dt="2025-02-03T16:56:13.467" v="161" actId="782"/>
        <pc:sldMkLst>
          <pc:docMk/>
          <pc:sldMk cId="4283759845" sldId="261"/>
        </pc:sldMkLst>
        <pc:spChg chg="mod">
          <ac:chgData name="Ali Albarghothi" userId="f6c3e5cd627d6d92" providerId="LiveId" clId="{32577818-16E8-481E-AA6A-129A6B040014}" dt="2025-02-03T16:45:11.284" v="13" actId="20577"/>
          <ac:spMkLst>
            <pc:docMk/>
            <pc:sldMk cId="4283759845" sldId="261"/>
            <ac:spMk id="2" creationId="{C084CA93-D2B1-7F1B-FBA4-96EF34299158}"/>
          </ac:spMkLst>
        </pc:spChg>
        <pc:spChg chg="mod">
          <ac:chgData name="Ali Albarghothi" userId="f6c3e5cd627d6d92" providerId="LiveId" clId="{32577818-16E8-481E-AA6A-129A6B040014}" dt="2025-02-03T16:56:13.467" v="161" actId="782"/>
          <ac:spMkLst>
            <pc:docMk/>
            <pc:sldMk cId="4283759845" sldId="261"/>
            <ac:spMk id="3" creationId="{EFE4D8FA-D7DA-3252-C43F-6B69F75CFA38}"/>
          </ac:spMkLst>
        </pc:spChg>
      </pc:sldChg>
      <pc:sldChg chg="addSp delSp modSp new mod">
        <pc:chgData name="Ali Albarghothi" userId="f6c3e5cd627d6d92" providerId="LiveId" clId="{32577818-16E8-481E-AA6A-129A6B040014}" dt="2025-02-03T17:25:38.286" v="266" actId="27636"/>
        <pc:sldMkLst>
          <pc:docMk/>
          <pc:sldMk cId="998118202" sldId="262"/>
        </pc:sldMkLst>
        <pc:spChg chg="mod">
          <ac:chgData name="Ali Albarghothi" userId="f6c3e5cd627d6d92" providerId="LiveId" clId="{32577818-16E8-481E-AA6A-129A6B040014}" dt="2025-02-03T17:25:38.286" v="266" actId="27636"/>
          <ac:spMkLst>
            <pc:docMk/>
            <pc:sldMk cId="998118202" sldId="262"/>
            <ac:spMk id="2" creationId="{0C688853-41F8-E1AF-E425-777302E01CF9}"/>
          </ac:spMkLst>
        </pc:spChg>
        <pc:spChg chg="del">
          <ac:chgData name="Ali Albarghothi" userId="f6c3e5cd627d6d92" providerId="LiveId" clId="{32577818-16E8-481E-AA6A-129A6B040014}" dt="2025-02-03T17:21:25.508" v="165" actId="478"/>
          <ac:spMkLst>
            <pc:docMk/>
            <pc:sldMk cId="998118202" sldId="262"/>
            <ac:spMk id="3" creationId="{1C7DF0A9-FFE3-EB89-A727-0249D556A339}"/>
          </ac:spMkLst>
        </pc:spChg>
        <pc:spChg chg="add mod">
          <ac:chgData name="Ali Albarghothi" userId="f6c3e5cd627d6d92" providerId="LiveId" clId="{32577818-16E8-481E-AA6A-129A6B040014}" dt="2025-02-03T17:23:48.668" v="199" actId="1076"/>
          <ac:spMkLst>
            <pc:docMk/>
            <pc:sldMk cId="998118202" sldId="262"/>
            <ac:spMk id="4" creationId="{13756BFC-E0B4-4F12-647C-7521EF5EA656}"/>
          </ac:spMkLst>
        </pc:spChg>
        <pc:spChg chg="add mod">
          <ac:chgData name="Ali Albarghothi" userId="f6c3e5cd627d6d92" providerId="LiveId" clId="{32577818-16E8-481E-AA6A-129A6B040014}" dt="2025-02-03T17:23:56.182" v="209" actId="20577"/>
          <ac:spMkLst>
            <pc:docMk/>
            <pc:sldMk cId="998118202" sldId="262"/>
            <ac:spMk id="5" creationId="{DA79A97F-E534-FB0B-9400-E5BDB89D02BA}"/>
          </ac:spMkLst>
        </pc:spChg>
        <pc:spChg chg="add mod">
          <ac:chgData name="Ali Albarghothi" userId="f6c3e5cd627d6d92" providerId="LiveId" clId="{32577818-16E8-481E-AA6A-129A6B040014}" dt="2025-02-03T17:24:36.688" v="227" actId="1037"/>
          <ac:spMkLst>
            <pc:docMk/>
            <pc:sldMk cId="998118202" sldId="262"/>
            <ac:spMk id="6" creationId="{F76EC1D4-14A1-B757-F3BD-DF39E71680B8}"/>
          </ac:spMkLst>
        </pc:spChg>
        <pc:spChg chg="add mod">
          <ac:chgData name="Ali Albarghothi" userId="f6c3e5cd627d6d92" providerId="LiveId" clId="{32577818-16E8-481E-AA6A-129A6B040014}" dt="2025-02-03T17:24:43.532" v="236" actId="20577"/>
          <ac:spMkLst>
            <pc:docMk/>
            <pc:sldMk cId="998118202" sldId="262"/>
            <ac:spMk id="7" creationId="{194C5A4F-87A4-EDD3-5087-FDC1C3D9B8AB}"/>
          </ac:spMkLst>
        </pc:spChg>
        <pc:spChg chg="add mod">
          <ac:chgData name="Ali Albarghothi" userId="f6c3e5cd627d6d92" providerId="LiveId" clId="{32577818-16E8-481E-AA6A-129A6B040014}" dt="2025-02-03T17:24:56.875" v="247" actId="1076"/>
          <ac:spMkLst>
            <pc:docMk/>
            <pc:sldMk cId="998118202" sldId="262"/>
            <ac:spMk id="8" creationId="{53744712-64F4-8890-A041-A39788A7183D}"/>
          </ac:spMkLst>
        </pc:spChg>
        <pc:spChg chg="add mod">
          <ac:chgData name="Ali Albarghothi" userId="f6c3e5cd627d6d92" providerId="LiveId" clId="{32577818-16E8-481E-AA6A-129A6B040014}" dt="2025-02-03T17:25:05.773" v="258" actId="1076"/>
          <ac:spMkLst>
            <pc:docMk/>
            <pc:sldMk cId="998118202" sldId="262"/>
            <ac:spMk id="9" creationId="{8D9D1DE4-87AD-AAF9-F667-FCA0DACB6C80}"/>
          </ac:spMkLst>
        </pc:spChg>
        <pc:picChg chg="add mod">
          <ac:chgData name="Ali Albarghothi" userId="f6c3e5cd627d6d92" providerId="LiveId" clId="{32577818-16E8-481E-AA6A-129A6B040014}" dt="2025-02-03T17:24:47.486" v="239" actId="1076"/>
          <ac:picMkLst>
            <pc:docMk/>
            <pc:sldMk cId="998118202" sldId="262"/>
            <ac:picMk id="1026" creationId="{CE48BE96-08C2-D372-6A94-F7A4A8DB79D2}"/>
          </ac:picMkLst>
        </pc:picChg>
      </pc:sldChg>
      <pc:sldChg chg="addSp delSp modSp new mod ord">
        <pc:chgData name="Ali Albarghothi" userId="f6c3e5cd627d6d92" providerId="LiveId" clId="{32577818-16E8-481E-AA6A-129A6B040014}" dt="2025-02-03T17:34:32.941" v="321" actId="20577"/>
        <pc:sldMkLst>
          <pc:docMk/>
          <pc:sldMk cId="2838688097" sldId="263"/>
        </pc:sldMkLst>
        <pc:spChg chg="mod">
          <ac:chgData name="Ali Albarghothi" userId="f6c3e5cd627d6d92" providerId="LiveId" clId="{32577818-16E8-481E-AA6A-129A6B040014}" dt="2025-02-03T17:25:52.973" v="274" actId="20577"/>
          <ac:spMkLst>
            <pc:docMk/>
            <pc:sldMk cId="2838688097" sldId="263"/>
            <ac:spMk id="2" creationId="{748CD141-8987-579C-2C10-6EF2AA482FB4}"/>
          </ac:spMkLst>
        </pc:spChg>
        <pc:spChg chg="del">
          <ac:chgData name="Ali Albarghothi" userId="f6c3e5cd627d6d92" providerId="LiveId" clId="{32577818-16E8-481E-AA6A-129A6B040014}" dt="2025-02-03T17:26:36.034" v="276" actId="1957"/>
          <ac:spMkLst>
            <pc:docMk/>
            <pc:sldMk cId="2838688097" sldId="263"/>
            <ac:spMk id="3" creationId="{13111E79-45C7-FC90-B80A-E8EBFC4F771F}"/>
          </ac:spMkLst>
        </pc:spChg>
        <pc:graphicFrameChg chg="add mod">
          <ac:chgData name="Ali Albarghothi" userId="f6c3e5cd627d6d92" providerId="LiveId" clId="{32577818-16E8-481E-AA6A-129A6B040014}" dt="2025-02-03T17:34:32.941" v="321" actId="20577"/>
          <ac:graphicFrameMkLst>
            <pc:docMk/>
            <pc:sldMk cId="2838688097" sldId="263"/>
            <ac:graphicFrameMk id="6" creationId="{F837A073-7707-7A74-8E39-17A7A00682B9}"/>
          </ac:graphicFrameMkLst>
        </pc:graphicFrameChg>
      </pc:sldChg>
      <pc:sldChg chg="addSp delSp modSp add mod">
        <pc:chgData name="Ali Albarghothi" userId="f6c3e5cd627d6d92" providerId="LiveId" clId="{32577818-16E8-481E-AA6A-129A6B040014}" dt="2025-02-03T18:23:00.138" v="491" actId="27918"/>
        <pc:sldMkLst>
          <pc:docMk/>
          <pc:sldMk cId="2547604285" sldId="264"/>
        </pc:sldMkLst>
        <pc:spChg chg="mod">
          <ac:chgData name="Ali Albarghothi" userId="f6c3e5cd627d6d92" providerId="LiveId" clId="{32577818-16E8-481E-AA6A-129A6B040014}" dt="2025-02-03T17:48:26.342" v="477" actId="20577"/>
          <ac:spMkLst>
            <pc:docMk/>
            <pc:sldMk cId="2547604285" sldId="264"/>
            <ac:spMk id="2" creationId="{1A2AF88F-8170-3507-0140-92A0572D3450}"/>
          </ac:spMkLst>
        </pc:spChg>
        <pc:spChg chg="add del mod">
          <ac:chgData name="Ali Albarghothi" userId="f6c3e5cd627d6d92" providerId="LiveId" clId="{32577818-16E8-481E-AA6A-129A6B040014}" dt="2025-02-03T17:38:08.756" v="391"/>
          <ac:spMkLst>
            <pc:docMk/>
            <pc:sldMk cId="2547604285" sldId="264"/>
            <ac:spMk id="4" creationId="{91648B8B-0B24-28D5-6307-9E2F1B691D1A}"/>
          </ac:spMkLst>
        </pc:spChg>
        <pc:spChg chg="add del mod">
          <ac:chgData name="Ali Albarghothi" userId="f6c3e5cd627d6d92" providerId="LiveId" clId="{32577818-16E8-481E-AA6A-129A6B040014}" dt="2025-02-03T17:46:23.535" v="428"/>
          <ac:spMkLst>
            <pc:docMk/>
            <pc:sldMk cId="2547604285" sldId="264"/>
            <ac:spMk id="4" creationId="{DB5CC3E3-DD71-EAB5-36BB-EB741F7D6977}"/>
          </ac:spMkLst>
        </pc:spChg>
        <pc:spChg chg="add del mod">
          <ac:chgData name="Ali Albarghothi" userId="f6c3e5cd627d6d92" providerId="LiveId" clId="{32577818-16E8-481E-AA6A-129A6B040014}" dt="2025-02-03T17:49:00.137" v="479"/>
          <ac:spMkLst>
            <pc:docMk/>
            <pc:sldMk cId="2547604285" sldId="264"/>
            <ac:spMk id="10" creationId="{27120A9D-DA3E-F6A8-4812-E4ED5EA0E658}"/>
          </ac:spMkLst>
        </pc:spChg>
        <pc:spChg chg="add del mod">
          <ac:chgData name="Ali Albarghothi" userId="f6c3e5cd627d6d92" providerId="LiveId" clId="{32577818-16E8-481E-AA6A-129A6B040014}" dt="2025-02-03T18:20:39.310" v="481"/>
          <ac:spMkLst>
            <pc:docMk/>
            <pc:sldMk cId="2547604285" sldId="264"/>
            <ac:spMk id="16" creationId="{9D249607-7733-7111-D864-EDF75F5E1390}"/>
          </ac:spMkLst>
        </pc:spChg>
        <pc:graphicFrameChg chg="del mod topLvl modGraphic">
          <ac:chgData name="Ali Albarghothi" userId="f6c3e5cd627d6d92" providerId="LiveId" clId="{32577818-16E8-481E-AA6A-129A6B040014}" dt="2025-02-03T17:38:00.969" v="390" actId="478"/>
          <ac:graphicFrameMkLst>
            <pc:docMk/>
            <pc:sldMk cId="2547604285" sldId="264"/>
            <ac:graphicFrameMk id="6" creationId="{6662AF00-6AFB-94E9-F060-9330A49DBE52}"/>
          </ac:graphicFrameMkLst>
        </pc:graphicFrameChg>
        <pc:graphicFrameChg chg="add del">
          <ac:chgData name="Ali Albarghothi" userId="f6c3e5cd627d6d92" providerId="LiveId" clId="{32577818-16E8-481E-AA6A-129A6B040014}" dt="2025-02-03T17:48:28.991" v="478" actId="478"/>
          <ac:graphicFrameMkLst>
            <pc:docMk/>
            <pc:sldMk cId="2547604285" sldId="264"/>
            <ac:graphicFrameMk id="7" creationId="{CCF58381-7C18-DCB2-3864-3ED4CD5F0597}"/>
          </ac:graphicFrameMkLst>
        </pc:graphicFrameChg>
        <pc:graphicFrameChg chg="add del modGraphic">
          <ac:chgData name="Ali Albarghothi" userId="f6c3e5cd627d6d92" providerId="LiveId" clId="{32577818-16E8-481E-AA6A-129A6B040014}" dt="2025-02-03T17:46:15.239" v="427" actId="478"/>
          <ac:graphicFrameMkLst>
            <pc:docMk/>
            <pc:sldMk cId="2547604285" sldId="264"/>
            <ac:graphicFrameMk id="8" creationId="{14CF1483-16BE-4EAD-5D28-C2E72C19DD87}"/>
          </ac:graphicFrameMkLst>
        </pc:graphicFrameChg>
        <pc:graphicFrameChg chg="add del">
          <ac:chgData name="Ali Albarghothi" userId="f6c3e5cd627d6d92" providerId="LiveId" clId="{32577818-16E8-481E-AA6A-129A6B040014}" dt="2025-02-03T17:49:21.829" v="480" actId="478"/>
          <ac:graphicFrameMkLst>
            <pc:docMk/>
            <pc:sldMk cId="2547604285" sldId="264"/>
            <ac:graphicFrameMk id="14" creationId="{86717E0B-2800-E547-7268-546AC9667398}"/>
          </ac:graphicFrameMkLst>
        </pc:graphicFrameChg>
        <pc:graphicFrameChg chg="add">
          <ac:chgData name="Ali Albarghothi" userId="f6c3e5cd627d6d92" providerId="LiveId" clId="{32577818-16E8-481E-AA6A-129A6B040014}" dt="2025-02-03T18:20:39.310" v="481"/>
          <ac:graphicFrameMkLst>
            <pc:docMk/>
            <pc:sldMk cId="2547604285" sldId="264"/>
            <ac:graphicFrameMk id="23" creationId="{050B0832-75CF-F9A3-F667-60CA246FF152}"/>
          </ac:graphicFrameMkLst>
        </pc:graphicFrameChg>
      </pc:sldChg>
      <pc:sldChg chg="modSp new mod">
        <pc:chgData name="Ali Albarghothi" userId="f6c3e5cd627d6d92" providerId="LiveId" clId="{32577818-16E8-481E-AA6A-129A6B040014}" dt="2025-02-03T18:29:46.093" v="500" actId="113"/>
        <pc:sldMkLst>
          <pc:docMk/>
          <pc:sldMk cId="2736841887" sldId="265"/>
        </pc:sldMkLst>
        <pc:spChg chg="mod">
          <ac:chgData name="Ali Albarghothi" userId="f6c3e5cd627d6d92" providerId="LiveId" clId="{32577818-16E8-481E-AA6A-129A6B040014}" dt="2025-02-03T18:27:01.279" v="494" actId="782"/>
          <ac:spMkLst>
            <pc:docMk/>
            <pc:sldMk cId="2736841887" sldId="265"/>
            <ac:spMk id="2" creationId="{48716756-942A-8C8A-7E70-0A9DDAE56A36}"/>
          </ac:spMkLst>
        </pc:spChg>
        <pc:spChg chg="mod">
          <ac:chgData name="Ali Albarghothi" userId="f6c3e5cd627d6d92" providerId="LiveId" clId="{32577818-16E8-481E-AA6A-129A6B040014}" dt="2025-02-03T18:29:46.093" v="500" actId="113"/>
          <ac:spMkLst>
            <pc:docMk/>
            <pc:sldMk cId="2736841887" sldId="265"/>
            <ac:spMk id="3" creationId="{E581344F-40E2-D782-8660-927C7E2C7A80}"/>
          </ac:spMkLst>
        </pc:spChg>
      </pc:sldChg>
      <pc:sldChg chg="addSp modSp new mod">
        <pc:chgData name="Ali Albarghothi" userId="f6c3e5cd627d6d92" providerId="LiveId" clId="{32577818-16E8-481E-AA6A-129A6B040014}" dt="2025-02-03T18:33:41.795" v="735" actId="20577"/>
        <pc:sldMkLst>
          <pc:docMk/>
          <pc:sldMk cId="527059086" sldId="266"/>
        </pc:sldMkLst>
        <pc:spChg chg="mod">
          <ac:chgData name="Ali Albarghothi" userId="f6c3e5cd627d6d92" providerId="LiveId" clId="{32577818-16E8-481E-AA6A-129A6B040014}" dt="2025-02-03T18:30:14.214" v="512" actId="121"/>
          <ac:spMkLst>
            <pc:docMk/>
            <pc:sldMk cId="527059086" sldId="266"/>
            <ac:spMk id="2" creationId="{D200741E-21AE-0142-6B4F-B771ACF8FB7F}"/>
          </ac:spMkLst>
        </pc:spChg>
        <pc:spChg chg="mod">
          <ac:chgData name="Ali Albarghothi" userId="f6c3e5cd627d6d92" providerId="LiveId" clId="{32577818-16E8-481E-AA6A-129A6B040014}" dt="2025-02-03T18:33:41.795" v="735" actId="20577"/>
          <ac:spMkLst>
            <pc:docMk/>
            <pc:sldMk cId="527059086" sldId="266"/>
            <ac:spMk id="3" creationId="{0FC4E590-CABD-D8F0-6B93-364E95B22AB4}"/>
          </ac:spMkLst>
        </pc:spChg>
        <pc:graphicFrameChg chg="add mod modGraphic">
          <ac:chgData name="Ali Albarghothi" userId="f6c3e5cd627d6d92" providerId="LiveId" clId="{32577818-16E8-481E-AA6A-129A6B040014}" dt="2025-02-03T18:32:53.444" v="659" actId="1076"/>
          <ac:graphicFrameMkLst>
            <pc:docMk/>
            <pc:sldMk cId="527059086" sldId="266"/>
            <ac:graphicFrameMk id="4" creationId="{2BB33F06-93E2-2596-DD95-200F49D930AD}"/>
          </ac:graphicFrameMkLst>
        </pc:graphicFrameChg>
      </pc:sldChg>
      <pc:sldChg chg="modSp new mod">
        <pc:chgData name="Ali Albarghothi" userId="f6c3e5cd627d6d92" providerId="LiveId" clId="{32577818-16E8-481E-AA6A-129A6B040014}" dt="2025-02-03T18:30:50.864" v="525" actId="6549"/>
        <pc:sldMkLst>
          <pc:docMk/>
          <pc:sldMk cId="213431281" sldId="267"/>
        </pc:sldMkLst>
        <pc:spChg chg="mod">
          <ac:chgData name="Ali Albarghothi" userId="f6c3e5cd627d6d92" providerId="LiveId" clId="{32577818-16E8-481E-AA6A-129A6B040014}" dt="2025-02-03T18:30:43.128" v="522" actId="782"/>
          <ac:spMkLst>
            <pc:docMk/>
            <pc:sldMk cId="213431281" sldId="267"/>
            <ac:spMk id="2" creationId="{3DFF5737-06F1-900F-81A0-3724E424D566}"/>
          </ac:spMkLst>
        </pc:spChg>
        <pc:spChg chg="mod">
          <ac:chgData name="Ali Albarghothi" userId="f6c3e5cd627d6d92" providerId="LiveId" clId="{32577818-16E8-481E-AA6A-129A6B040014}" dt="2025-02-03T18:30:50.864" v="525" actId="6549"/>
          <ac:spMkLst>
            <pc:docMk/>
            <pc:sldMk cId="213431281" sldId="267"/>
            <ac:spMk id="3" creationId="{0682F284-1E01-E223-A877-C7D32E5F1D6B}"/>
          </ac:spMkLst>
        </pc:spChg>
      </pc:sldChg>
      <pc:sldChg chg="add">
        <pc:chgData name="Ali Albarghothi" userId="f6c3e5cd627d6d92" providerId="LiveId" clId="{32577818-16E8-481E-AA6A-129A6B040014}" dt="2025-02-03T19:01:30.533" v="764"/>
        <pc:sldMkLst>
          <pc:docMk/>
          <pc:sldMk cId="1940652182" sldId="756"/>
        </pc:sldMkLst>
      </pc:sldChg>
      <pc:sldChg chg="modSp new mod">
        <pc:chgData name="Ali Albarghothi" userId="f6c3e5cd627d6d92" providerId="LiveId" clId="{32577818-16E8-481E-AA6A-129A6B040014}" dt="2025-02-03T19:02:00.568" v="815" actId="782"/>
        <pc:sldMkLst>
          <pc:docMk/>
          <pc:sldMk cId="2775748249" sldId="757"/>
        </pc:sldMkLst>
        <pc:spChg chg="mod">
          <ac:chgData name="Ali Albarghothi" userId="f6c3e5cd627d6d92" providerId="LiveId" clId="{32577818-16E8-481E-AA6A-129A6B040014}" dt="2025-02-03T19:02:00.568" v="815" actId="782"/>
          <ac:spMkLst>
            <pc:docMk/>
            <pc:sldMk cId="2775748249" sldId="757"/>
            <ac:spMk id="2" creationId="{0231853C-193F-A340-4AC6-ECC1CBF9F66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r-AE" dirty="0"/>
              <a:t>تحليل</a:t>
            </a:r>
            <a:r>
              <a:rPr lang="ar-AE" baseline="0" dirty="0"/>
              <a:t> أداء الفروع</a:t>
            </a:r>
            <a:endParaRPr lang="pl-P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Branch1</c:v>
                </c:pt>
                <c:pt idx="1">
                  <c:v>Branch2</c:v>
                </c:pt>
                <c:pt idx="2">
                  <c:v>Branch3</c:v>
                </c:pt>
                <c:pt idx="3">
                  <c:v>Branch4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04-431B-96AB-0637FC5115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Branch1</c:v>
                </c:pt>
                <c:pt idx="1">
                  <c:v>Branch2</c:v>
                </c:pt>
                <c:pt idx="2">
                  <c:v>Branch3</c:v>
                </c:pt>
                <c:pt idx="3">
                  <c:v>Branch4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04-431B-96AB-0637FC5115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Branch1</c:v>
                </c:pt>
                <c:pt idx="1">
                  <c:v>Branch2</c:v>
                </c:pt>
                <c:pt idx="2">
                  <c:v>Branch3</c:v>
                </c:pt>
                <c:pt idx="3">
                  <c:v>Branch4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04-431B-96AB-0637FC5115E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53855439"/>
        <c:axId val="753852559"/>
      </c:lineChart>
      <c:catAx>
        <c:axId val="753855439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852559"/>
        <c:crosses val="autoZero"/>
        <c:auto val="1"/>
        <c:lblAlgn val="ctr"/>
        <c:lblOffset val="100"/>
        <c:noMultiLvlLbl val="0"/>
      </c:catAx>
      <c:valAx>
        <c:axId val="75385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855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Sheet1!$A$2:$A$51</cx:f>
        <cx:lvl ptCount="50">
          <cx:pt idx="0">Branch1</cx:pt>
          <cx:pt idx="1">Branch2</cx:pt>
          <cx:pt idx="2">Branch3</cx:pt>
          <cx:pt idx="3">Branch4</cx:pt>
        </cx:lvl>
      </cx:strDim>
      <cx:numDim type="val">
        <cx:f>Sheet1!$B$2:$B$51</cx:f>
        <cx:lvl ptCount="50" formatCode="General">
          <cx:pt idx="0">150000</cx:pt>
          <cx:pt idx="1">352115</cx:pt>
          <cx:pt idx="2">56641</cx:pt>
          <cx:pt idx="3">65231</cx:pt>
          <cx:pt idx="4">623987</cx:pt>
        </cx:lvl>
      </cx:numDim>
    </cx:data>
  </cx:chartData>
  <cx:chart>
    <cx:title pos="t" align="ctr" overlay="0"/>
    <cx:plotArea>
      <cx:plotAreaRegion>
        <cx:series layoutId="clusteredColumn" uniqueId="{FFBD8B0C-4576-4BED-906F-F5021C71E7E7}">
          <cx:tx>
            <cx:txData>
              <cx:f>Sheet1!$B$1</cx:f>
              <cx:v>Sales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47B9444D-3E85-4E83-BE59-316827072751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C9B13-5951-4889-B30F-9F725A63D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E"/>
        </a:p>
      </dgm:t>
    </dgm:pt>
    <dgm:pt modelId="{060D3C83-71F0-40C5-A451-0C255073B4BC}">
      <dgm:prSet phldrT="[Text]"/>
      <dgm:spPr/>
      <dgm:t>
        <a:bodyPr/>
        <a:lstStyle/>
        <a:p>
          <a:r>
            <a:rPr lang="ar-AE" dirty="0"/>
            <a:t>الحلول</a:t>
          </a:r>
          <a:endParaRPr lang="en-AE" dirty="0"/>
        </a:p>
      </dgm:t>
    </dgm:pt>
    <dgm:pt modelId="{732AECAA-29AD-4D77-83AF-7FDB2D77058B}" type="parTrans" cxnId="{8EECFEA6-5364-4D2C-A28A-C72BFCC734C3}">
      <dgm:prSet/>
      <dgm:spPr/>
      <dgm:t>
        <a:bodyPr/>
        <a:lstStyle/>
        <a:p>
          <a:endParaRPr lang="en-AE"/>
        </a:p>
      </dgm:t>
    </dgm:pt>
    <dgm:pt modelId="{3E46DE25-E9BA-4FC8-99AF-CF1AD39B11D5}" type="sibTrans" cxnId="{8EECFEA6-5364-4D2C-A28A-C72BFCC734C3}">
      <dgm:prSet/>
      <dgm:spPr/>
      <dgm:t>
        <a:bodyPr/>
        <a:lstStyle/>
        <a:p>
          <a:endParaRPr lang="en-AE"/>
        </a:p>
      </dgm:t>
    </dgm:pt>
    <dgm:pt modelId="{1925573D-8AB5-47EB-A705-B5195D4D3CDC}">
      <dgm:prSet phldrT="[Text]"/>
      <dgm:spPr/>
      <dgm:t>
        <a:bodyPr/>
        <a:lstStyle/>
        <a:p>
          <a:r>
            <a:rPr lang="ar-AE" dirty="0"/>
            <a:t>العمليات</a:t>
          </a:r>
          <a:endParaRPr lang="en-AE" dirty="0"/>
        </a:p>
      </dgm:t>
    </dgm:pt>
    <dgm:pt modelId="{34DB8500-1AAC-41C6-A064-6B46EA5CDFE0}" type="parTrans" cxnId="{B8CF2A91-ACF3-4C67-90C6-976CDFAF5DB3}">
      <dgm:prSet/>
      <dgm:spPr/>
      <dgm:t>
        <a:bodyPr/>
        <a:lstStyle/>
        <a:p>
          <a:endParaRPr lang="en-AE"/>
        </a:p>
      </dgm:t>
    </dgm:pt>
    <dgm:pt modelId="{BC5E078B-5342-4D12-985A-5D54E8A4BBC6}" type="sibTrans" cxnId="{B8CF2A91-ACF3-4C67-90C6-976CDFAF5DB3}">
      <dgm:prSet/>
      <dgm:spPr/>
      <dgm:t>
        <a:bodyPr/>
        <a:lstStyle/>
        <a:p>
          <a:endParaRPr lang="en-AE"/>
        </a:p>
      </dgm:t>
    </dgm:pt>
    <dgm:pt modelId="{B4C70C9F-1AB7-41B2-9ED5-9338E8A2C6D9}">
      <dgm:prSet phldrT="[Text]"/>
      <dgm:spPr/>
      <dgm:t>
        <a:bodyPr/>
        <a:lstStyle/>
        <a:p>
          <a:r>
            <a:rPr lang="ar-AE" dirty="0"/>
            <a:t>الموظفين</a:t>
          </a:r>
          <a:endParaRPr lang="en-AE" dirty="0"/>
        </a:p>
      </dgm:t>
    </dgm:pt>
    <dgm:pt modelId="{FE303ADF-FD4B-49F8-893E-597CB56302BF}" type="parTrans" cxnId="{3613E4F8-6833-4EB3-9831-3CAD1087E6EE}">
      <dgm:prSet/>
      <dgm:spPr/>
      <dgm:t>
        <a:bodyPr/>
        <a:lstStyle/>
        <a:p>
          <a:endParaRPr lang="en-AE"/>
        </a:p>
      </dgm:t>
    </dgm:pt>
    <dgm:pt modelId="{AB5AAA73-11FF-4A7B-AD17-BED7269941BC}" type="sibTrans" cxnId="{3613E4F8-6833-4EB3-9831-3CAD1087E6EE}">
      <dgm:prSet/>
      <dgm:spPr/>
      <dgm:t>
        <a:bodyPr/>
        <a:lstStyle/>
        <a:p>
          <a:endParaRPr lang="en-AE"/>
        </a:p>
      </dgm:t>
    </dgm:pt>
    <dgm:pt modelId="{FA620827-55C2-4773-8E4A-0DE958A762F8}">
      <dgm:prSet phldrT="[Text]"/>
      <dgm:spPr/>
      <dgm:t>
        <a:bodyPr/>
        <a:lstStyle/>
        <a:p>
          <a:r>
            <a:rPr lang="ar-AE" dirty="0"/>
            <a:t>التكنولوجيا</a:t>
          </a:r>
          <a:endParaRPr lang="en-AE" dirty="0"/>
        </a:p>
      </dgm:t>
    </dgm:pt>
    <dgm:pt modelId="{3E1D7E51-4D2E-4778-9BE2-9880D3BC7014}" type="parTrans" cxnId="{9E562CA9-BF8D-468F-8632-ED940EF26188}">
      <dgm:prSet/>
      <dgm:spPr/>
      <dgm:t>
        <a:bodyPr/>
        <a:lstStyle/>
        <a:p>
          <a:endParaRPr lang="en-AE"/>
        </a:p>
      </dgm:t>
    </dgm:pt>
    <dgm:pt modelId="{C981A70E-DFE0-46F3-8C71-27A375D01655}" type="sibTrans" cxnId="{9E562CA9-BF8D-468F-8632-ED940EF26188}">
      <dgm:prSet/>
      <dgm:spPr/>
      <dgm:t>
        <a:bodyPr/>
        <a:lstStyle/>
        <a:p>
          <a:endParaRPr lang="en-AE"/>
        </a:p>
      </dgm:t>
    </dgm:pt>
    <dgm:pt modelId="{7554E81E-CCB3-42A8-B978-2BF9F6B334FF}">
      <dgm:prSet phldrT="[Text]"/>
      <dgm:spPr/>
      <dgm:t>
        <a:bodyPr/>
        <a:lstStyle/>
        <a:p>
          <a:r>
            <a:rPr lang="ar-AE" dirty="0"/>
            <a:t>الفروع</a:t>
          </a:r>
          <a:endParaRPr lang="en-AE" dirty="0"/>
        </a:p>
      </dgm:t>
    </dgm:pt>
    <dgm:pt modelId="{AF65EC1C-D20A-45B7-8F8E-C0DBDC52B13D}" type="parTrans" cxnId="{286C9009-F864-43EB-802B-E6F9C672D456}">
      <dgm:prSet/>
      <dgm:spPr/>
      <dgm:t>
        <a:bodyPr/>
        <a:lstStyle/>
        <a:p>
          <a:endParaRPr lang="en-AE"/>
        </a:p>
      </dgm:t>
    </dgm:pt>
    <dgm:pt modelId="{5B703C9F-04E5-43FA-B92C-1D88756DFFB4}" type="sibTrans" cxnId="{286C9009-F864-43EB-802B-E6F9C672D456}">
      <dgm:prSet/>
      <dgm:spPr/>
      <dgm:t>
        <a:bodyPr/>
        <a:lstStyle/>
        <a:p>
          <a:endParaRPr lang="en-AE"/>
        </a:p>
      </dgm:t>
    </dgm:pt>
    <dgm:pt modelId="{AD5B1EAD-13C6-4C44-970C-1FFEE1ED71C5}" type="pres">
      <dgm:prSet presAssocID="{F57C9B13-5951-4889-B30F-9F725A63D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1488E5-1CA9-4A59-9F6C-A1250D681886}" type="pres">
      <dgm:prSet presAssocID="{060D3C83-71F0-40C5-A451-0C255073B4BC}" presName="hierRoot1" presStyleCnt="0">
        <dgm:presLayoutVars>
          <dgm:hierBranch val="init"/>
        </dgm:presLayoutVars>
      </dgm:prSet>
      <dgm:spPr/>
    </dgm:pt>
    <dgm:pt modelId="{20B022D9-CD20-4B6B-9344-EDA4160EC8ED}" type="pres">
      <dgm:prSet presAssocID="{060D3C83-71F0-40C5-A451-0C255073B4BC}" presName="rootComposite1" presStyleCnt="0"/>
      <dgm:spPr/>
    </dgm:pt>
    <dgm:pt modelId="{759F62D4-6EAD-4873-8D65-D1DD7A124A83}" type="pres">
      <dgm:prSet presAssocID="{060D3C83-71F0-40C5-A451-0C255073B4BC}" presName="rootText1" presStyleLbl="node0" presStyleIdx="0" presStyleCnt="1">
        <dgm:presLayoutVars>
          <dgm:chPref val="3"/>
        </dgm:presLayoutVars>
      </dgm:prSet>
      <dgm:spPr/>
    </dgm:pt>
    <dgm:pt modelId="{F4ABA256-D55B-4A45-B32D-FEF00EC288ED}" type="pres">
      <dgm:prSet presAssocID="{060D3C83-71F0-40C5-A451-0C255073B4BC}" presName="rootConnector1" presStyleLbl="node1" presStyleIdx="0" presStyleCnt="0"/>
      <dgm:spPr/>
    </dgm:pt>
    <dgm:pt modelId="{568C3B1C-8F52-4936-97BA-1EA9D762E037}" type="pres">
      <dgm:prSet presAssocID="{060D3C83-71F0-40C5-A451-0C255073B4BC}" presName="hierChild2" presStyleCnt="0"/>
      <dgm:spPr/>
    </dgm:pt>
    <dgm:pt modelId="{C8FA3325-6BA8-4286-8F6C-D1316D2F7567}" type="pres">
      <dgm:prSet presAssocID="{34DB8500-1AAC-41C6-A064-6B46EA5CDFE0}" presName="Name37" presStyleLbl="parChTrans1D2" presStyleIdx="0" presStyleCnt="4"/>
      <dgm:spPr/>
    </dgm:pt>
    <dgm:pt modelId="{4247D2FC-57BA-4D7A-9F72-85DE7CFBC963}" type="pres">
      <dgm:prSet presAssocID="{1925573D-8AB5-47EB-A705-B5195D4D3CDC}" presName="hierRoot2" presStyleCnt="0">
        <dgm:presLayoutVars>
          <dgm:hierBranch val="init"/>
        </dgm:presLayoutVars>
      </dgm:prSet>
      <dgm:spPr/>
    </dgm:pt>
    <dgm:pt modelId="{93F27A7D-2604-442A-A98D-2411628E0C6E}" type="pres">
      <dgm:prSet presAssocID="{1925573D-8AB5-47EB-A705-B5195D4D3CDC}" presName="rootComposite" presStyleCnt="0"/>
      <dgm:spPr/>
    </dgm:pt>
    <dgm:pt modelId="{67CF1CC3-620E-4344-8122-010F0A700FEC}" type="pres">
      <dgm:prSet presAssocID="{1925573D-8AB5-47EB-A705-B5195D4D3CDC}" presName="rootText" presStyleLbl="node2" presStyleIdx="0" presStyleCnt="4">
        <dgm:presLayoutVars>
          <dgm:chPref val="3"/>
        </dgm:presLayoutVars>
      </dgm:prSet>
      <dgm:spPr/>
    </dgm:pt>
    <dgm:pt modelId="{AF89DF50-A99E-4EA1-82B7-A75756093495}" type="pres">
      <dgm:prSet presAssocID="{1925573D-8AB5-47EB-A705-B5195D4D3CDC}" presName="rootConnector" presStyleLbl="node2" presStyleIdx="0" presStyleCnt="4"/>
      <dgm:spPr/>
    </dgm:pt>
    <dgm:pt modelId="{57CA858E-BFE5-4CF4-9037-BD0BC605931C}" type="pres">
      <dgm:prSet presAssocID="{1925573D-8AB5-47EB-A705-B5195D4D3CDC}" presName="hierChild4" presStyleCnt="0"/>
      <dgm:spPr/>
    </dgm:pt>
    <dgm:pt modelId="{47E93009-4727-4CBC-ACE6-A8AB94B5AADA}" type="pres">
      <dgm:prSet presAssocID="{1925573D-8AB5-47EB-A705-B5195D4D3CDC}" presName="hierChild5" presStyleCnt="0"/>
      <dgm:spPr/>
    </dgm:pt>
    <dgm:pt modelId="{32D6C6F1-8251-43B6-9CF3-12F355043963}" type="pres">
      <dgm:prSet presAssocID="{FE303ADF-FD4B-49F8-893E-597CB56302BF}" presName="Name37" presStyleLbl="parChTrans1D2" presStyleIdx="1" presStyleCnt="4"/>
      <dgm:spPr/>
    </dgm:pt>
    <dgm:pt modelId="{1C5672B5-CCE3-4D56-970B-6373BD0C1E31}" type="pres">
      <dgm:prSet presAssocID="{B4C70C9F-1AB7-41B2-9ED5-9338E8A2C6D9}" presName="hierRoot2" presStyleCnt="0">
        <dgm:presLayoutVars>
          <dgm:hierBranch val="init"/>
        </dgm:presLayoutVars>
      </dgm:prSet>
      <dgm:spPr/>
    </dgm:pt>
    <dgm:pt modelId="{BC81F556-992A-42ED-8AB2-E54A33CB9565}" type="pres">
      <dgm:prSet presAssocID="{B4C70C9F-1AB7-41B2-9ED5-9338E8A2C6D9}" presName="rootComposite" presStyleCnt="0"/>
      <dgm:spPr/>
    </dgm:pt>
    <dgm:pt modelId="{9BAF143B-4FA2-494F-A534-B3C7B3078C4B}" type="pres">
      <dgm:prSet presAssocID="{B4C70C9F-1AB7-41B2-9ED5-9338E8A2C6D9}" presName="rootText" presStyleLbl="node2" presStyleIdx="1" presStyleCnt="4">
        <dgm:presLayoutVars>
          <dgm:chPref val="3"/>
        </dgm:presLayoutVars>
      </dgm:prSet>
      <dgm:spPr/>
    </dgm:pt>
    <dgm:pt modelId="{CC5A7FC6-C255-4695-A91D-EAAC7054CD40}" type="pres">
      <dgm:prSet presAssocID="{B4C70C9F-1AB7-41B2-9ED5-9338E8A2C6D9}" presName="rootConnector" presStyleLbl="node2" presStyleIdx="1" presStyleCnt="4"/>
      <dgm:spPr/>
    </dgm:pt>
    <dgm:pt modelId="{E0E700E6-1ABD-41B2-8CC0-B23802C720A8}" type="pres">
      <dgm:prSet presAssocID="{B4C70C9F-1AB7-41B2-9ED5-9338E8A2C6D9}" presName="hierChild4" presStyleCnt="0"/>
      <dgm:spPr/>
    </dgm:pt>
    <dgm:pt modelId="{A329110F-920C-4BB3-A66F-3DDEEAE581E8}" type="pres">
      <dgm:prSet presAssocID="{B4C70C9F-1AB7-41B2-9ED5-9338E8A2C6D9}" presName="hierChild5" presStyleCnt="0"/>
      <dgm:spPr/>
    </dgm:pt>
    <dgm:pt modelId="{B142FD01-95D7-45C9-86B2-378CF0950520}" type="pres">
      <dgm:prSet presAssocID="{3E1D7E51-4D2E-4778-9BE2-9880D3BC7014}" presName="Name37" presStyleLbl="parChTrans1D2" presStyleIdx="2" presStyleCnt="4"/>
      <dgm:spPr/>
    </dgm:pt>
    <dgm:pt modelId="{49EBF7EF-6799-40A4-8DA8-2B03020757B6}" type="pres">
      <dgm:prSet presAssocID="{FA620827-55C2-4773-8E4A-0DE958A762F8}" presName="hierRoot2" presStyleCnt="0">
        <dgm:presLayoutVars>
          <dgm:hierBranch val="init"/>
        </dgm:presLayoutVars>
      </dgm:prSet>
      <dgm:spPr/>
    </dgm:pt>
    <dgm:pt modelId="{37D9B959-5D1B-4808-A04B-7A423466B707}" type="pres">
      <dgm:prSet presAssocID="{FA620827-55C2-4773-8E4A-0DE958A762F8}" presName="rootComposite" presStyleCnt="0"/>
      <dgm:spPr/>
    </dgm:pt>
    <dgm:pt modelId="{28E28CDD-2768-471F-8A34-DA8BBBF531EC}" type="pres">
      <dgm:prSet presAssocID="{FA620827-55C2-4773-8E4A-0DE958A762F8}" presName="rootText" presStyleLbl="node2" presStyleIdx="2" presStyleCnt="4">
        <dgm:presLayoutVars>
          <dgm:chPref val="3"/>
        </dgm:presLayoutVars>
      </dgm:prSet>
      <dgm:spPr/>
    </dgm:pt>
    <dgm:pt modelId="{9635A8D8-BA55-4BB9-BF9F-3E251F203BE6}" type="pres">
      <dgm:prSet presAssocID="{FA620827-55C2-4773-8E4A-0DE958A762F8}" presName="rootConnector" presStyleLbl="node2" presStyleIdx="2" presStyleCnt="4"/>
      <dgm:spPr/>
    </dgm:pt>
    <dgm:pt modelId="{A56B658B-D14D-420E-9658-0662861528DC}" type="pres">
      <dgm:prSet presAssocID="{FA620827-55C2-4773-8E4A-0DE958A762F8}" presName="hierChild4" presStyleCnt="0"/>
      <dgm:spPr/>
    </dgm:pt>
    <dgm:pt modelId="{45E23189-3407-4983-9DA2-64056F70E240}" type="pres">
      <dgm:prSet presAssocID="{FA620827-55C2-4773-8E4A-0DE958A762F8}" presName="hierChild5" presStyleCnt="0"/>
      <dgm:spPr/>
    </dgm:pt>
    <dgm:pt modelId="{6765D841-E04D-4959-A8E9-CC4158408655}" type="pres">
      <dgm:prSet presAssocID="{AF65EC1C-D20A-45B7-8F8E-C0DBDC52B13D}" presName="Name37" presStyleLbl="parChTrans1D2" presStyleIdx="3" presStyleCnt="4"/>
      <dgm:spPr/>
    </dgm:pt>
    <dgm:pt modelId="{D2095BDB-7F90-4FD5-A7D1-24C153AB0D9C}" type="pres">
      <dgm:prSet presAssocID="{7554E81E-CCB3-42A8-B978-2BF9F6B334FF}" presName="hierRoot2" presStyleCnt="0">
        <dgm:presLayoutVars>
          <dgm:hierBranch val="init"/>
        </dgm:presLayoutVars>
      </dgm:prSet>
      <dgm:spPr/>
    </dgm:pt>
    <dgm:pt modelId="{327FE684-8056-4000-B572-A88319A57E92}" type="pres">
      <dgm:prSet presAssocID="{7554E81E-CCB3-42A8-B978-2BF9F6B334FF}" presName="rootComposite" presStyleCnt="0"/>
      <dgm:spPr/>
    </dgm:pt>
    <dgm:pt modelId="{BED8B012-D0FF-40AE-8AA2-9D6E8820F32E}" type="pres">
      <dgm:prSet presAssocID="{7554E81E-CCB3-42A8-B978-2BF9F6B334FF}" presName="rootText" presStyleLbl="node2" presStyleIdx="3" presStyleCnt="4">
        <dgm:presLayoutVars>
          <dgm:chPref val="3"/>
        </dgm:presLayoutVars>
      </dgm:prSet>
      <dgm:spPr/>
    </dgm:pt>
    <dgm:pt modelId="{38D8FE24-40BF-42ED-A3D6-40CA4055ADF0}" type="pres">
      <dgm:prSet presAssocID="{7554E81E-CCB3-42A8-B978-2BF9F6B334FF}" presName="rootConnector" presStyleLbl="node2" presStyleIdx="3" presStyleCnt="4"/>
      <dgm:spPr/>
    </dgm:pt>
    <dgm:pt modelId="{1C6A1FDA-199D-4A03-8139-0508147A4A4D}" type="pres">
      <dgm:prSet presAssocID="{7554E81E-CCB3-42A8-B978-2BF9F6B334FF}" presName="hierChild4" presStyleCnt="0"/>
      <dgm:spPr/>
    </dgm:pt>
    <dgm:pt modelId="{AF995469-8F9B-459E-AA60-E1812D1B97D7}" type="pres">
      <dgm:prSet presAssocID="{7554E81E-CCB3-42A8-B978-2BF9F6B334FF}" presName="hierChild5" presStyleCnt="0"/>
      <dgm:spPr/>
    </dgm:pt>
    <dgm:pt modelId="{A709FE2B-556C-4643-842D-A72D03C12490}" type="pres">
      <dgm:prSet presAssocID="{060D3C83-71F0-40C5-A451-0C255073B4BC}" presName="hierChild3" presStyleCnt="0"/>
      <dgm:spPr/>
    </dgm:pt>
  </dgm:ptLst>
  <dgm:cxnLst>
    <dgm:cxn modelId="{286C9009-F864-43EB-802B-E6F9C672D456}" srcId="{060D3C83-71F0-40C5-A451-0C255073B4BC}" destId="{7554E81E-CCB3-42A8-B978-2BF9F6B334FF}" srcOrd="3" destOrd="0" parTransId="{AF65EC1C-D20A-45B7-8F8E-C0DBDC52B13D}" sibTransId="{5B703C9F-04E5-43FA-B92C-1D88756DFFB4}"/>
    <dgm:cxn modelId="{F1D6EB19-7EDE-41D6-8CA4-7E214A48833A}" type="presOf" srcId="{060D3C83-71F0-40C5-A451-0C255073B4BC}" destId="{759F62D4-6EAD-4873-8D65-D1DD7A124A83}" srcOrd="0" destOrd="0" presId="urn:microsoft.com/office/officeart/2005/8/layout/orgChart1"/>
    <dgm:cxn modelId="{829D123C-3D8B-47DE-990B-A9292649D722}" type="presOf" srcId="{AF65EC1C-D20A-45B7-8F8E-C0DBDC52B13D}" destId="{6765D841-E04D-4959-A8E9-CC4158408655}" srcOrd="0" destOrd="0" presId="urn:microsoft.com/office/officeart/2005/8/layout/orgChart1"/>
    <dgm:cxn modelId="{F2AE833C-2A04-4F01-BB46-A773E7313781}" type="presOf" srcId="{7554E81E-CCB3-42A8-B978-2BF9F6B334FF}" destId="{BED8B012-D0FF-40AE-8AA2-9D6E8820F32E}" srcOrd="0" destOrd="0" presId="urn:microsoft.com/office/officeart/2005/8/layout/orgChart1"/>
    <dgm:cxn modelId="{0B75E15F-0ED2-45E7-B941-6B3A4D2F4470}" type="presOf" srcId="{34DB8500-1AAC-41C6-A064-6B46EA5CDFE0}" destId="{C8FA3325-6BA8-4286-8F6C-D1316D2F7567}" srcOrd="0" destOrd="0" presId="urn:microsoft.com/office/officeart/2005/8/layout/orgChart1"/>
    <dgm:cxn modelId="{94118F68-12DA-4A70-9E80-3B435A57FA7D}" type="presOf" srcId="{B4C70C9F-1AB7-41B2-9ED5-9338E8A2C6D9}" destId="{9BAF143B-4FA2-494F-A534-B3C7B3078C4B}" srcOrd="0" destOrd="0" presId="urn:microsoft.com/office/officeart/2005/8/layout/orgChart1"/>
    <dgm:cxn modelId="{3CD2DE69-B2FD-4692-BDE3-058FEDCB7120}" type="presOf" srcId="{1925573D-8AB5-47EB-A705-B5195D4D3CDC}" destId="{AF89DF50-A99E-4EA1-82B7-A75756093495}" srcOrd="1" destOrd="0" presId="urn:microsoft.com/office/officeart/2005/8/layout/orgChart1"/>
    <dgm:cxn modelId="{28A5BE80-24B6-466F-9EFB-56E3AD42FDEF}" type="presOf" srcId="{1925573D-8AB5-47EB-A705-B5195D4D3CDC}" destId="{67CF1CC3-620E-4344-8122-010F0A700FEC}" srcOrd="0" destOrd="0" presId="urn:microsoft.com/office/officeart/2005/8/layout/orgChart1"/>
    <dgm:cxn modelId="{04862988-1142-4AAA-9BAB-93B054156BF8}" type="presOf" srcId="{7554E81E-CCB3-42A8-B978-2BF9F6B334FF}" destId="{38D8FE24-40BF-42ED-A3D6-40CA4055ADF0}" srcOrd="1" destOrd="0" presId="urn:microsoft.com/office/officeart/2005/8/layout/orgChart1"/>
    <dgm:cxn modelId="{202ADB89-7A67-4397-9DC5-CC343540BE5E}" type="presOf" srcId="{B4C70C9F-1AB7-41B2-9ED5-9338E8A2C6D9}" destId="{CC5A7FC6-C255-4695-A91D-EAAC7054CD40}" srcOrd="1" destOrd="0" presId="urn:microsoft.com/office/officeart/2005/8/layout/orgChart1"/>
    <dgm:cxn modelId="{B8CF2A91-ACF3-4C67-90C6-976CDFAF5DB3}" srcId="{060D3C83-71F0-40C5-A451-0C255073B4BC}" destId="{1925573D-8AB5-47EB-A705-B5195D4D3CDC}" srcOrd="0" destOrd="0" parTransId="{34DB8500-1AAC-41C6-A064-6B46EA5CDFE0}" sibTransId="{BC5E078B-5342-4D12-985A-5D54E8A4BBC6}"/>
    <dgm:cxn modelId="{217765A1-1846-4A63-B35B-DD3DDB006DC4}" type="presOf" srcId="{FE303ADF-FD4B-49F8-893E-597CB56302BF}" destId="{32D6C6F1-8251-43B6-9CF3-12F355043963}" srcOrd="0" destOrd="0" presId="urn:microsoft.com/office/officeart/2005/8/layout/orgChart1"/>
    <dgm:cxn modelId="{8EECFEA6-5364-4D2C-A28A-C72BFCC734C3}" srcId="{F57C9B13-5951-4889-B30F-9F725A63D5AC}" destId="{060D3C83-71F0-40C5-A451-0C255073B4BC}" srcOrd="0" destOrd="0" parTransId="{732AECAA-29AD-4D77-83AF-7FDB2D77058B}" sibTransId="{3E46DE25-E9BA-4FC8-99AF-CF1AD39B11D5}"/>
    <dgm:cxn modelId="{9E562CA9-BF8D-468F-8632-ED940EF26188}" srcId="{060D3C83-71F0-40C5-A451-0C255073B4BC}" destId="{FA620827-55C2-4773-8E4A-0DE958A762F8}" srcOrd="2" destOrd="0" parTransId="{3E1D7E51-4D2E-4778-9BE2-9880D3BC7014}" sibTransId="{C981A70E-DFE0-46F3-8C71-27A375D01655}"/>
    <dgm:cxn modelId="{C680CCB3-A8F7-4615-A094-C327C5254F55}" type="presOf" srcId="{F57C9B13-5951-4889-B30F-9F725A63D5AC}" destId="{AD5B1EAD-13C6-4C44-970C-1FFEE1ED71C5}" srcOrd="0" destOrd="0" presId="urn:microsoft.com/office/officeart/2005/8/layout/orgChart1"/>
    <dgm:cxn modelId="{3F1F01DC-24EF-45F6-9398-440914DF0FD4}" type="presOf" srcId="{3E1D7E51-4D2E-4778-9BE2-9880D3BC7014}" destId="{B142FD01-95D7-45C9-86B2-378CF0950520}" srcOrd="0" destOrd="0" presId="urn:microsoft.com/office/officeart/2005/8/layout/orgChart1"/>
    <dgm:cxn modelId="{69BBC3DD-04B0-49F5-9AAC-99A4EB6EC970}" type="presOf" srcId="{060D3C83-71F0-40C5-A451-0C255073B4BC}" destId="{F4ABA256-D55B-4A45-B32D-FEF00EC288ED}" srcOrd="1" destOrd="0" presId="urn:microsoft.com/office/officeart/2005/8/layout/orgChart1"/>
    <dgm:cxn modelId="{B90D75F1-C7CE-42FB-9715-FE67BC425259}" type="presOf" srcId="{FA620827-55C2-4773-8E4A-0DE958A762F8}" destId="{9635A8D8-BA55-4BB9-BF9F-3E251F203BE6}" srcOrd="1" destOrd="0" presId="urn:microsoft.com/office/officeart/2005/8/layout/orgChart1"/>
    <dgm:cxn modelId="{3613E4F8-6833-4EB3-9831-3CAD1087E6EE}" srcId="{060D3C83-71F0-40C5-A451-0C255073B4BC}" destId="{B4C70C9F-1AB7-41B2-9ED5-9338E8A2C6D9}" srcOrd="1" destOrd="0" parTransId="{FE303ADF-FD4B-49F8-893E-597CB56302BF}" sibTransId="{AB5AAA73-11FF-4A7B-AD17-BED7269941BC}"/>
    <dgm:cxn modelId="{A88A97F9-8702-4195-9078-6D3C50B8793C}" type="presOf" srcId="{FA620827-55C2-4773-8E4A-0DE958A762F8}" destId="{28E28CDD-2768-471F-8A34-DA8BBBF531EC}" srcOrd="0" destOrd="0" presId="urn:microsoft.com/office/officeart/2005/8/layout/orgChart1"/>
    <dgm:cxn modelId="{1C4F28D9-2A76-46CF-83A4-ED0B0097A81D}" type="presParOf" srcId="{AD5B1EAD-13C6-4C44-970C-1FFEE1ED71C5}" destId="{F81488E5-1CA9-4A59-9F6C-A1250D681886}" srcOrd="0" destOrd="0" presId="urn:microsoft.com/office/officeart/2005/8/layout/orgChart1"/>
    <dgm:cxn modelId="{BD7E11E1-51CE-4D90-A757-B08637FC38DC}" type="presParOf" srcId="{F81488E5-1CA9-4A59-9F6C-A1250D681886}" destId="{20B022D9-CD20-4B6B-9344-EDA4160EC8ED}" srcOrd="0" destOrd="0" presId="urn:microsoft.com/office/officeart/2005/8/layout/orgChart1"/>
    <dgm:cxn modelId="{F5718E69-B1A9-476A-BBFD-68C901643443}" type="presParOf" srcId="{20B022D9-CD20-4B6B-9344-EDA4160EC8ED}" destId="{759F62D4-6EAD-4873-8D65-D1DD7A124A83}" srcOrd="0" destOrd="0" presId="urn:microsoft.com/office/officeart/2005/8/layout/orgChart1"/>
    <dgm:cxn modelId="{E1A6DE1F-4627-4C70-960B-CE799C98FD43}" type="presParOf" srcId="{20B022D9-CD20-4B6B-9344-EDA4160EC8ED}" destId="{F4ABA256-D55B-4A45-B32D-FEF00EC288ED}" srcOrd="1" destOrd="0" presId="urn:microsoft.com/office/officeart/2005/8/layout/orgChart1"/>
    <dgm:cxn modelId="{4DF45F9B-C25B-4E0A-B71A-F9FBD968C544}" type="presParOf" srcId="{F81488E5-1CA9-4A59-9F6C-A1250D681886}" destId="{568C3B1C-8F52-4936-97BA-1EA9D762E037}" srcOrd="1" destOrd="0" presId="urn:microsoft.com/office/officeart/2005/8/layout/orgChart1"/>
    <dgm:cxn modelId="{D72354B3-0CF3-46B3-A73B-FECF635CEF77}" type="presParOf" srcId="{568C3B1C-8F52-4936-97BA-1EA9D762E037}" destId="{C8FA3325-6BA8-4286-8F6C-D1316D2F7567}" srcOrd="0" destOrd="0" presId="urn:microsoft.com/office/officeart/2005/8/layout/orgChart1"/>
    <dgm:cxn modelId="{37A16C3D-56D7-4735-85C3-11FE74AF20C8}" type="presParOf" srcId="{568C3B1C-8F52-4936-97BA-1EA9D762E037}" destId="{4247D2FC-57BA-4D7A-9F72-85DE7CFBC963}" srcOrd="1" destOrd="0" presId="urn:microsoft.com/office/officeart/2005/8/layout/orgChart1"/>
    <dgm:cxn modelId="{6EC533CD-9544-4469-814C-77367C8DF914}" type="presParOf" srcId="{4247D2FC-57BA-4D7A-9F72-85DE7CFBC963}" destId="{93F27A7D-2604-442A-A98D-2411628E0C6E}" srcOrd="0" destOrd="0" presId="urn:microsoft.com/office/officeart/2005/8/layout/orgChart1"/>
    <dgm:cxn modelId="{5264B16F-6521-470A-9428-33EFE62D4984}" type="presParOf" srcId="{93F27A7D-2604-442A-A98D-2411628E0C6E}" destId="{67CF1CC3-620E-4344-8122-010F0A700FEC}" srcOrd="0" destOrd="0" presId="urn:microsoft.com/office/officeart/2005/8/layout/orgChart1"/>
    <dgm:cxn modelId="{1E5AE9C2-F641-414A-AF8B-EFB1D3CD75DE}" type="presParOf" srcId="{93F27A7D-2604-442A-A98D-2411628E0C6E}" destId="{AF89DF50-A99E-4EA1-82B7-A75756093495}" srcOrd="1" destOrd="0" presId="urn:microsoft.com/office/officeart/2005/8/layout/orgChart1"/>
    <dgm:cxn modelId="{9DE6CC1D-2DA6-4593-8880-16E037BBAAB5}" type="presParOf" srcId="{4247D2FC-57BA-4D7A-9F72-85DE7CFBC963}" destId="{57CA858E-BFE5-4CF4-9037-BD0BC605931C}" srcOrd="1" destOrd="0" presId="urn:microsoft.com/office/officeart/2005/8/layout/orgChart1"/>
    <dgm:cxn modelId="{6294D1D9-B729-4129-BEDC-CD56627933B3}" type="presParOf" srcId="{4247D2FC-57BA-4D7A-9F72-85DE7CFBC963}" destId="{47E93009-4727-4CBC-ACE6-A8AB94B5AADA}" srcOrd="2" destOrd="0" presId="urn:microsoft.com/office/officeart/2005/8/layout/orgChart1"/>
    <dgm:cxn modelId="{864F1507-B89A-4CC1-9224-1142A1A306C2}" type="presParOf" srcId="{568C3B1C-8F52-4936-97BA-1EA9D762E037}" destId="{32D6C6F1-8251-43B6-9CF3-12F355043963}" srcOrd="2" destOrd="0" presId="urn:microsoft.com/office/officeart/2005/8/layout/orgChart1"/>
    <dgm:cxn modelId="{79499BFE-0F92-46D5-B04F-153A823751BA}" type="presParOf" srcId="{568C3B1C-8F52-4936-97BA-1EA9D762E037}" destId="{1C5672B5-CCE3-4D56-970B-6373BD0C1E31}" srcOrd="3" destOrd="0" presId="urn:microsoft.com/office/officeart/2005/8/layout/orgChart1"/>
    <dgm:cxn modelId="{F367EF75-F77E-4841-8C99-95EEF47C8B1B}" type="presParOf" srcId="{1C5672B5-CCE3-4D56-970B-6373BD0C1E31}" destId="{BC81F556-992A-42ED-8AB2-E54A33CB9565}" srcOrd="0" destOrd="0" presId="urn:microsoft.com/office/officeart/2005/8/layout/orgChart1"/>
    <dgm:cxn modelId="{2007B680-DF74-4A0B-AADB-ABF1D8C21962}" type="presParOf" srcId="{BC81F556-992A-42ED-8AB2-E54A33CB9565}" destId="{9BAF143B-4FA2-494F-A534-B3C7B3078C4B}" srcOrd="0" destOrd="0" presId="urn:microsoft.com/office/officeart/2005/8/layout/orgChart1"/>
    <dgm:cxn modelId="{423D620E-EAAE-4B01-A9EE-CBDC6C78F341}" type="presParOf" srcId="{BC81F556-992A-42ED-8AB2-E54A33CB9565}" destId="{CC5A7FC6-C255-4695-A91D-EAAC7054CD40}" srcOrd="1" destOrd="0" presId="urn:microsoft.com/office/officeart/2005/8/layout/orgChart1"/>
    <dgm:cxn modelId="{0074A519-5A6E-4B87-9714-A3420A707760}" type="presParOf" srcId="{1C5672B5-CCE3-4D56-970B-6373BD0C1E31}" destId="{E0E700E6-1ABD-41B2-8CC0-B23802C720A8}" srcOrd="1" destOrd="0" presId="urn:microsoft.com/office/officeart/2005/8/layout/orgChart1"/>
    <dgm:cxn modelId="{34D84F61-4323-4DD8-BE23-46BA3622985F}" type="presParOf" srcId="{1C5672B5-CCE3-4D56-970B-6373BD0C1E31}" destId="{A329110F-920C-4BB3-A66F-3DDEEAE581E8}" srcOrd="2" destOrd="0" presId="urn:microsoft.com/office/officeart/2005/8/layout/orgChart1"/>
    <dgm:cxn modelId="{CA16AD38-82AF-4A71-90C9-DDC3B3FA99AF}" type="presParOf" srcId="{568C3B1C-8F52-4936-97BA-1EA9D762E037}" destId="{B142FD01-95D7-45C9-86B2-378CF0950520}" srcOrd="4" destOrd="0" presId="urn:microsoft.com/office/officeart/2005/8/layout/orgChart1"/>
    <dgm:cxn modelId="{DA35B0CA-4353-40EA-A12B-0AF3812148EC}" type="presParOf" srcId="{568C3B1C-8F52-4936-97BA-1EA9D762E037}" destId="{49EBF7EF-6799-40A4-8DA8-2B03020757B6}" srcOrd="5" destOrd="0" presId="urn:microsoft.com/office/officeart/2005/8/layout/orgChart1"/>
    <dgm:cxn modelId="{F29DBB22-4B0A-4C8D-A84D-829455F8610D}" type="presParOf" srcId="{49EBF7EF-6799-40A4-8DA8-2B03020757B6}" destId="{37D9B959-5D1B-4808-A04B-7A423466B707}" srcOrd="0" destOrd="0" presId="urn:microsoft.com/office/officeart/2005/8/layout/orgChart1"/>
    <dgm:cxn modelId="{9C7BF788-0E52-46E1-B57F-5A3DE2E7B11F}" type="presParOf" srcId="{37D9B959-5D1B-4808-A04B-7A423466B707}" destId="{28E28CDD-2768-471F-8A34-DA8BBBF531EC}" srcOrd="0" destOrd="0" presId="urn:microsoft.com/office/officeart/2005/8/layout/orgChart1"/>
    <dgm:cxn modelId="{F471904C-F497-425E-AEBA-CB71A9C46978}" type="presParOf" srcId="{37D9B959-5D1B-4808-A04B-7A423466B707}" destId="{9635A8D8-BA55-4BB9-BF9F-3E251F203BE6}" srcOrd="1" destOrd="0" presId="urn:microsoft.com/office/officeart/2005/8/layout/orgChart1"/>
    <dgm:cxn modelId="{E8DCC885-FB22-4EF5-8114-2BD643FED5D6}" type="presParOf" srcId="{49EBF7EF-6799-40A4-8DA8-2B03020757B6}" destId="{A56B658B-D14D-420E-9658-0662861528DC}" srcOrd="1" destOrd="0" presId="urn:microsoft.com/office/officeart/2005/8/layout/orgChart1"/>
    <dgm:cxn modelId="{1878F104-698B-46BB-9535-10F81845BCE8}" type="presParOf" srcId="{49EBF7EF-6799-40A4-8DA8-2B03020757B6}" destId="{45E23189-3407-4983-9DA2-64056F70E240}" srcOrd="2" destOrd="0" presId="urn:microsoft.com/office/officeart/2005/8/layout/orgChart1"/>
    <dgm:cxn modelId="{DA966541-AA64-4C3D-BBF1-803762D1B3A4}" type="presParOf" srcId="{568C3B1C-8F52-4936-97BA-1EA9D762E037}" destId="{6765D841-E04D-4959-A8E9-CC4158408655}" srcOrd="6" destOrd="0" presId="urn:microsoft.com/office/officeart/2005/8/layout/orgChart1"/>
    <dgm:cxn modelId="{F65B1165-1EFB-4B8F-BCEA-DC35AB642F36}" type="presParOf" srcId="{568C3B1C-8F52-4936-97BA-1EA9D762E037}" destId="{D2095BDB-7F90-4FD5-A7D1-24C153AB0D9C}" srcOrd="7" destOrd="0" presId="urn:microsoft.com/office/officeart/2005/8/layout/orgChart1"/>
    <dgm:cxn modelId="{28A57CEF-921A-4596-B678-01357E4050F7}" type="presParOf" srcId="{D2095BDB-7F90-4FD5-A7D1-24C153AB0D9C}" destId="{327FE684-8056-4000-B572-A88319A57E92}" srcOrd="0" destOrd="0" presId="urn:microsoft.com/office/officeart/2005/8/layout/orgChart1"/>
    <dgm:cxn modelId="{60A163E3-8016-44FE-8DA8-C5E7FA9A32D1}" type="presParOf" srcId="{327FE684-8056-4000-B572-A88319A57E92}" destId="{BED8B012-D0FF-40AE-8AA2-9D6E8820F32E}" srcOrd="0" destOrd="0" presId="urn:microsoft.com/office/officeart/2005/8/layout/orgChart1"/>
    <dgm:cxn modelId="{D4373CB7-921B-4453-8D23-136C76DB63BF}" type="presParOf" srcId="{327FE684-8056-4000-B572-A88319A57E92}" destId="{38D8FE24-40BF-42ED-A3D6-40CA4055ADF0}" srcOrd="1" destOrd="0" presId="urn:microsoft.com/office/officeart/2005/8/layout/orgChart1"/>
    <dgm:cxn modelId="{1C6CDB9E-67B6-4F95-9E85-F9E6A6601186}" type="presParOf" srcId="{D2095BDB-7F90-4FD5-A7D1-24C153AB0D9C}" destId="{1C6A1FDA-199D-4A03-8139-0508147A4A4D}" srcOrd="1" destOrd="0" presId="urn:microsoft.com/office/officeart/2005/8/layout/orgChart1"/>
    <dgm:cxn modelId="{A8068DF1-2057-427B-93C2-EBC131951A5F}" type="presParOf" srcId="{D2095BDB-7F90-4FD5-A7D1-24C153AB0D9C}" destId="{AF995469-8F9B-459E-AA60-E1812D1B97D7}" srcOrd="2" destOrd="0" presId="urn:microsoft.com/office/officeart/2005/8/layout/orgChart1"/>
    <dgm:cxn modelId="{C6DD8BF4-31C3-4680-80E8-4239514F4035}" type="presParOf" srcId="{F81488E5-1CA9-4A59-9F6C-A1250D681886}" destId="{A709FE2B-556C-4643-842D-A72D03C124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5D841-E04D-4959-A8E9-CC4158408655}">
      <dsp:nvSpPr>
        <dsp:cNvPr id="0" name=""/>
        <dsp:cNvSpPr/>
      </dsp:nvSpPr>
      <dsp:spPr>
        <a:xfrm>
          <a:off x="1751780" y="585807"/>
          <a:ext cx="1372005" cy="158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72"/>
              </a:lnTo>
              <a:lnTo>
                <a:pt x="1372005" y="79372"/>
              </a:lnTo>
              <a:lnTo>
                <a:pt x="1372005" y="1587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2FD01-95D7-45C9-86B2-378CF0950520}">
      <dsp:nvSpPr>
        <dsp:cNvPr id="0" name=""/>
        <dsp:cNvSpPr/>
      </dsp:nvSpPr>
      <dsp:spPr>
        <a:xfrm>
          <a:off x="1751780" y="585807"/>
          <a:ext cx="457335" cy="158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72"/>
              </a:lnTo>
              <a:lnTo>
                <a:pt x="457335" y="79372"/>
              </a:lnTo>
              <a:lnTo>
                <a:pt x="457335" y="1587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6C6F1-8251-43B6-9CF3-12F355043963}">
      <dsp:nvSpPr>
        <dsp:cNvPr id="0" name=""/>
        <dsp:cNvSpPr/>
      </dsp:nvSpPr>
      <dsp:spPr>
        <a:xfrm>
          <a:off x="1294445" y="585807"/>
          <a:ext cx="457335" cy="158744"/>
        </a:xfrm>
        <a:custGeom>
          <a:avLst/>
          <a:gdLst/>
          <a:ahLst/>
          <a:cxnLst/>
          <a:rect l="0" t="0" r="0" b="0"/>
          <a:pathLst>
            <a:path>
              <a:moveTo>
                <a:pt x="457335" y="0"/>
              </a:moveTo>
              <a:lnTo>
                <a:pt x="457335" y="79372"/>
              </a:lnTo>
              <a:lnTo>
                <a:pt x="0" y="79372"/>
              </a:lnTo>
              <a:lnTo>
                <a:pt x="0" y="1587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A3325-6BA8-4286-8F6C-D1316D2F7567}">
      <dsp:nvSpPr>
        <dsp:cNvPr id="0" name=""/>
        <dsp:cNvSpPr/>
      </dsp:nvSpPr>
      <dsp:spPr>
        <a:xfrm>
          <a:off x="379775" y="585807"/>
          <a:ext cx="1372005" cy="158744"/>
        </a:xfrm>
        <a:custGeom>
          <a:avLst/>
          <a:gdLst/>
          <a:ahLst/>
          <a:cxnLst/>
          <a:rect l="0" t="0" r="0" b="0"/>
          <a:pathLst>
            <a:path>
              <a:moveTo>
                <a:pt x="1372005" y="0"/>
              </a:moveTo>
              <a:lnTo>
                <a:pt x="1372005" y="79372"/>
              </a:lnTo>
              <a:lnTo>
                <a:pt x="0" y="79372"/>
              </a:lnTo>
              <a:lnTo>
                <a:pt x="0" y="1587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F62D4-6EAD-4873-8D65-D1DD7A124A83}">
      <dsp:nvSpPr>
        <dsp:cNvPr id="0" name=""/>
        <dsp:cNvSpPr/>
      </dsp:nvSpPr>
      <dsp:spPr>
        <a:xfrm>
          <a:off x="1373817" y="207844"/>
          <a:ext cx="755925" cy="377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1300" kern="1200" dirty="0"/>
            <a:t>الحلول</a:t>
          </a:r>
          <a:endParaRPr lang="en-AE" sz="1300" kern="1200" dirty="0"/>
        </a:p>
      </dsp:txBody>
      <dsp:txXfrm>
        <a:off x="1373817" y="207844"/>
        <a:ext cx="755925" cy="377962"/>
      </dsp:txXfrm>
    </dsp:sp>
    <dsp:sp modelId="{67CF1CC3-620E-4344-8122-010F0A700FEC}">
      <dsp:nvSpPr>
        <dsp:cNvPr id="0" name=""/>
        <dsp:cNvSpPr/>
      </dsp:nvSpPr>
      <dsp:spPr>
        <a:xfrm>
          <a:off x="1812" y="744551"/>
          <a:ext cx="755925" cy="377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1300" kern="1200" dirty="0"/>
            <a:t>العمليات</a:t>
          </a:r>
          <a:endParaRPr lang="en-AE" sz="1300" kern="1200" dirty="0"/>
        </a:p>
      </dsp:txBody>
      <dsp:txXfrm>
        <a:off x="1812" y="744551"/>
        <a:ext cx="755925" cy="377962"/>
      </dsp:txXfrm>
    </dsp:sp>
    <dsp:sp modelId="{9BAF143B-4FA2-494F-A534-B3C7B3078C4B}">
      <dsp:nvSpPr>
        <dsp:cNvPr id="0" name=""/>
        <dsp:cNvSpPr/>
      </dsp:nvSpPr>
      <dsp:spPr>
        <a:xfrm>
          <a:off x="916482" y="744551"/>
          <a:ext cx="755925" cy="377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1300" kern="1200" dirty="0"/>
            <a:t>الموظفين</a:t>
          </a:r>
          <a:endParaRPr lang="en-AE" sz="1300" kern="1200" dirty="0"/>
        </a:p>
      </dsp:txBody>
      <dsp:txXfrm>
        <a:off x="916482" y="744551"/>
        <a:ext cx="755925" cy="377962"/>
      </dsp:txXfrm>
    </dsp:sp>
    <dsp:sp modelId="{28E28CDD-2768-471F-8A34-DA8BBBF531EC}">
      <dsp:nvSpPr>
        <dsp:cNvPr id="0" name=""/>
        <dsp:cNvSpPr/>
      </dsp:nvSpPr>
      <dsp:spPr>
        <a:xfrm>
          <a:off x="1831152" y="744551"/>
          <a:ext cx="755925" cy="377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1300" kern="1200" dirty="0"/>
            <a:t>التكنولوجيا</a:t>
          </a:r>
          <a:endParaRPr lang="en-AE" sz="1300" kern="1200" dirty="0"/>
        </a:p>
      </dsp:txBody>
      <dsp:txXfrm>
        <a:off x="1831152" y="744551"/>
        <a:ext cx="755925" cy="377962"/>
      </dsp:txXfrm>
    </dsp:sp>
    <dsp:sp modelId="{BED8B012-D0FF-40AE-8AA2-9D6E8820F32E}">
      <dsp:nvSpPr>
        <dsp:cNvPr id="0" name=""/>
        <dsp:cNvSpPr/>
      </dsp:nvSpPr>
      <dsp:spPr>
        <a:xfrm>
          <a:off x="2745822" y="744551"/>
          <a:ext cx="755925" cy="377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1300" kern="1200" dirty="0"/>
            <a:t>الفروع</a:t>
          </a:r>
          <a:endParaRPr lang="en-AE" sz="1300" kern="1200" dirty="0"/>
        </a:p>
      </dsp:txBody>
      <dsp:txXfrm>
        <a:off x="2745822" y="744551"/>
        <a:ext cx="755925" cy="377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1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662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89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7241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17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4085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60121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8282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771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5249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145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48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0832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9706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736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8125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9EB6-1BF2-4FD7-943E-ACA97533A4E3}" type="datetimeFigureOut">
              <a:rPr lang="en-AE" smtClean="0"/>
              <a:t>03/02/2025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10E5E6-F33D-4391-8F70-8B21E01F4C8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095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B80F-0CDB-995D-DDF6-466BD6939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AE" dirty="0"/>
              <a:t>دراسة زيادة الإيرادات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FCAC0-8C85-14A6-E446-68E55A67E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AE" dirty="0"/>
              <a:t>قسم الدراسات الاستراتيجية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2729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6756-942A-8C8A-7E70-0A9DDAE5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AE" dirty="0"/>
              <a:t>الوضع المستقبلي</a:t>
            </a:r>
            <a:br>
              <a:rPr lang="ar-AE" dirty="0"/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344F-40E2-D782-8660-927C7E2C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AE" b="1" dirty="0"/>
              <a:t>نمو مستدام:</a:t>
            </a:r>
            <a:r>
              <a:rPr lang="ar-AE" dirty="0"/>
              <a:t> تحقيق معدل نمو ثابت وتحسين الربحية.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AE" b="1" dirty="0"/>
              <a:t>موقع تنافسي قوي</a:t>
            </a:r>
            <a:r>
              <a:rPr lang="ar-AE" dirty="0"/>
              <a:t>: استعادة الحصة السوقية وزيادة الوعي بالعلامة التجارية.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AE" b="1" dirty="0"/>
              <a:t>بيئة عمل محفزة:</a:t>
            </a:r>
            <a:r>
              <a:rPr lang="ar-AE" dirty="0"/>
              <a:t> الحفاظ على الكفاءات وتطوير قدراتهم.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AE" b="1" dirty="0"/>
              <a:t>كفاءة تشغيلية عالية:</a:t>
            </a:r>
            <a:r>
              <a:rPr lang="ar-AE" dirty="0"/>
              <a:t> تقليل الهدر وتحسين استخدام الموارد.</a:t>
            </a:r>
          </a:p>
          <a:p>
            <a:pPr algn="r" rtl="1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3684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F7A4-4B78-44F0-A2FA-69983BC0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AE" dirty="0"/>
              <a:t>الحلول المقترحة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E5006-998B-499B-9BBD-6691CF1DF4FE}"/>
              </a:ext>
            </a:extLst>
          </p:cNvPr>
          <p:cNvSpPr/>
          <p:nvPr/>
        </p:nvSpPr>
        <p:spPr>
          <a:xfrm>
            <a:off x="9215123" y="3032038"/>
            <a:ext cx="2814315" cy="351648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Proxima Nova" panose="02000506030000020004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1A09C3C-E7B8-4A01-8BEB-EFFDB1B98ED2}"/>
              </a:ext>
            </a:extLst>
          </p:cNvPr>
          <p:cNvSpPr/>
          <p:nvPr/>
        </p:nvSpPr>
        <p:spPr>
          <a:xfrm>
            <a:off x="9215120" y="1622742"/>
            <a:ext cx="2814320" cy="1695494"/>
          </a:xfrm>
          <a:prstGeom prst="roundRect">
            <a:avLst>
              <a:gd name="adj" fmla="val 0"/>
            </a:avLst>
          </a:prstGeom>
          <a:solidFill>
            <a:srgbClr val="E7E8EA">
              <a:alpha val="75000"/>
            </a:srgb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lIns="1368000" rIns="18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Proxima Nova Medium" panose="02000506030000020004" pitchFamily="2" charset="0"/>
              <a:ea typeface="+mn-ea"/>
              <a:cs typeface="+mn-cs"/>
            </a:endParaRPr>
          </a:p>
        </p:txBody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27ACDC2E-A945-45AE-BC04-758EF79211C8}"/>
              </a:ext>
            </a:extLst>
          </p:cNvPr>
          <p:cNvSpPr/>
          <p:nvPr/>
        </p:nvSpPr>
        <p:spPr>
          <a:xfrm rot="5400000" flipV="1">
            <a:off x="10014354" y="314969"/>
            <a:ext cx="1215862" cy="2814321"/>
          </a:xfrm>
          <a:custGeom>
            <a:avLst/>
            <a:gdLst>
              <a:gd name="connsiteX0" fmla="*/ 1692163 w 2028494"/>
              <a:gd name="connsiteY0" fmla="*/ 544721 h 544721"/>
              <a:gd name="connsiteX1" fmla="*/ 2028494 w 2028494"/>
              <a:gd name="connsiteY1" fmla="*/ 544721 h 544721"/>
              <a:gd name="connsiteX2" fmla="*/ 1692164 w 2028494"/>
              <a:gd name="connsiteY2" fmla="*/ 811 h 544721"/>
              <a:gd name="connsiteX3" fmla="*/ 1692164 w 2028494"/>
              <a:gd name="connsiteY3" fmla="*/ 0 h 544721"/>
              <a:gd name="connsiteX4" fmla="*/ 0 w 2028494"/>
              <a:gd name="connsiteY4" fmla="*/ 0 h 544721"/>
              <a:gd name="connsiteX5" fmla="*/ 0 w 2028494"/>
              <a:gd name="connsiteY5" fmla="*/ 543911 h 544721"/>
              <a:gd name="connsiteX6" fmla="*/ 1692163 w 2028494"/>
              <a:gd name="connsiteY6" fmla="*/ 543911 h 54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8494" h="544721">
                <a:moveTo>
                  <a:pt x="1692163" y="544721"/>
                </a:moveTo>
                <a:lnTo>
                  <a:pt x="2028494" y="544721"/>
                </a:lnTo>
                <a:lnTo>
                  <a:pt x="1692164" y="811"/>
                </a:lnTo>
                <a:lnTo>
                  <a:pt x="1692164" y="0"/>
                </a:lnTo>
                <a:lnTo>
                  <a:pt x="0" y="0"/>
                </a:lnTo>
                <a:lnTo>
                  <a:pt x="0" y="543911"/>
                </a:lnTo>
                <a:lnTo>
                  <a:pt x="1692163" y="543911"/>
                </a:lnTo>
                <a:close/>
              </a:path>
            </a:pathLst>
          </a:cu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EE80C3-C77F-434A-8F67-2A5128DD21D5}"/>
              </a:ext>
            </a:extLst>
          </p:cNvPr>
          <p:cNvSpPr txBox="1"/>
          <p:nvPr/>
        </p:nvSpPr>
        <p:spPr>
          <a:xfrm>
            <a:off x="9215124" y="2324719"/>
            <a:ext cx="281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28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الاجراءات</a:t>
            </a:r>
            <a:endParaRPr lang="en-US" sz="28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D27AFC1-AB73-4001-82D7-303CEA0FA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 l="14464" t="13247"/>
          <a:stretch/>
        </p:blipFill>
        <p:spPr>
          <a:xfrm>
            <a:off x="10111573" y="1174571"/>
            <a:ext cx="949852" cy="9940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3C089AA-C4CC-450F-9674-50C68C5A84D3}"/>
              </a:ext>
            </a:extLst>
          </p:cNvPr>
          <p:cNvSpPr/>
          <p:nvPr/>
        </p:nvSpPr>
        <p:spPr>
          <a:xfrm>
            <a:off x="9215120" y="3032038"/>
            <a:ext cx="2814315" cy="28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ECAE04-2EF4-4DD2-9BB7-80D2A43BF64F}"/>
              </a:ext>
            </a:extLst>
          </p:cNvPr>
          <p:cNvSpPr/>
          <p:nvPr/>
        </p:nvSpPr>
        <p:spPr>
          <a:xfrm>
            <a:off x="6268720" y="1622742"/>
            <a:ext cx="2814314" cy="1695494"/>
          </a:xfrm>
          <a:prstGeom prst="roundRect">
            <a:avLst>
              <a:gd name="adj" fmla="val 0"/>
            </a:avLst>
          </a:prstGeom>
          <a:solidFill>
            <a:srgbClr val="E7E8EA">
              <a:alpha val="75000"/>
            </a:srgb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368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kern="0" dirty="0">
              <a:solidFill>
                <a:srgbClr val="4472C4">
                  <a:lumMod val="75000"/>
                </a:srgbClr>
              </a:solidFill>
              <a:latin typeface="Proxima Nova Medium" panose="02000506030000020004" pitchFamily="2" charset="0"/>
            </a:endParaRPr>
          </a:p>
        </p:txBody>
      </p:sp>
      <p:sp>
        <p:nvSpPr>
          <p:cNvPr id="32" name="Freeform 25">
            <a:extLst>
              <a:ext uri="{FF2B5EF4-FFF2-40B4-BE49-F238E27FC236}">
                <a16:creationId xmlns:a16="http://schemas.microsoft.com/office/drawing/2014/main" id="{B334D3F1-695E-4117-81C1-88B0B61F385A}"/>
              </a:ext>
            </a:extLst>
          </p:cNvPr>
          <p:cNvSpPr/>
          <p:nvPr/>
        </p:nvSpPr>
        <p:spPr>
          <a:xfrm rot="5400000" flipV="1">
            <a:off x="7067951" y="314974"/>
            <a:ext cx="1215863" cy="2814313"/>
          </a:xfrm>
          <a:custGeom>
            <a:avLst/>
            <a:gdLst>
              <a:gd name="connsiteX0" fmla="*/ 1692163 w 2028494"/>
              <a:gd name="connsiteY0" fmla="*/ 544721 h 544721"/>
              <a:gd name="connsiteX1" fmla="*/ 2028494 w 2028494"/>
              <a:gd name="connsiteY1" fmla="*/ 544721 h 544721"/>
              <a:gd name="connsiteX2" fmla="*/ 1692164 w 2028494"/>
              <a:gd name="connsiteY2" fmla="*/ 811 h 544721"/>
              <a:gd name="connsiteX3" fmla="*/ 1692164 w 2028494"/>
              <a:gd name="connsiteY3" fmla="*/ 0 h 544721"/>
              <a:gd name="connsiteX4" fmla="*/ 0 w 2028494"/>
              <a:gd name="connsiteY4" fmla="*/ 0 h 544721"/>
              <a:gd name="connsiteX5" fmla="*/ 0 w 2028494"/>
              <a:gd name="connsiteY5" fmla="*/ 543911 h 544721"/>
              <a:gd name="connsiteX6" fmla="*/ 1692163 w 2028494"/>
              <a:gd name="connsiteY6" fmla="*/ 543911 h 54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8494" h="544721">
                <a:moveTo>
                  <a:pt x="1692163" y="544721"/>
                </a:moveTo>
                <a:lnTo>
                  <a:pt x="2028494" y="544721"/>
                </a:lnTo>
                <a:lnTo>
                  <a:pt x="1692164" y="811"/>
                </a:lnTo>
                <a:lnTo>
                  <a:pt x="1692164" y="0"/>
                </a:lnTo>
                <a:lnTo>
                  <a:pt x="0" y="0"/>
                </a:lnTo>
                <a:lnTo>
                  <a:pt x="0" y="543911"/>
                </a:lnTo>
                <a:lnTo>
                  <a:pt x="1692163" y="543911"/>
                </a:lnTo>
                <a:close/>
              </a:path>
            </a:pathLst>
          </a:cu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9D423-7D6F-4116-8153-349EDE0A56A8}"/>
              </a:ext>
            </a:extLst>
          </p:cNvPr>
          <p:cNvSpPr txBox="1"/>
          <p:nvPr/>
        </p:nvSpPr>
        <p:spPr>
          <a:xfrm>
            <a:off x="6268215" y="2324719"/>
            <a:ext cx="281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28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الموظفين</a:t>
            </a:r>
            <a:endParaRPr lang="en-US" sz="28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C7D622-E7E6-4BA8-BEB0-C59792BF9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 l="15145" t="14666" r="10131" b="4881"/>
          <a:stretch/>
        </p:blipFill>
        <p:spPr>
          <a:xfrm flipH="1">
            <a:off x="7206034" y="1235308"/>
            <a:ext cx="896714" cy="8828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5DD28B9-05F2-4371-AF73-43B1FF848239}"/>
              </a:ext>
            </a:extLst>
          </p:cNvPr>
          <p:cNvSpPr/>
          <p:nvPr/>
        </p:nvSpPr>
        <p:spPr>
          <a:xfrm>
            <a:off x="6268729" y="3032038"/>
            <a:ext cx="2814315" cy="351648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Proxima Nova" panose="02000506030000020004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5D0FE5-E5D6-411E-BBDB-7C6F4F477368}"/>
              </a:ext>
            </a:extLst>
          </p:cNvPr>
          <p:cNvSpPr/>
          <p:nvPr/>
        </p:nvSpPr>
        <p:spPr>
          <a:xfrm>
            <a:off x="6268726" y="3032038"/>
            <a:ext cx="2814315" cy="28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B81B37-ABB4-45F3-878D-7826855A2FF5}"/>
              </a:ext>
            </a:extLst>
          </p:cNvPr>
          <p:cNvSpPr/>
          <p:nvPr/>
        </p:nvSpPr>
        <p:spPr>
          <a:xfrm>
            <a:off x="3321798" y="1622742"/>
            <a:ext cx="2814314" cy="1695494"/>
          </a:xfrm>
          <a:prstGeom prst="roundRect">
            <a:avLst>
              <a:gd name="adj" fmla="val 0"/>
            </a:avLst>
          </a:prstGeom>
          <a:solidFill>
            <a:srgbClr val="E7E8EA">
              <a:alpha val="75000"/>
            </a:srgb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368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kern="0" dirty="0">
              <a:solidFill>
                <a:srgbClr val="4472C4">
                  <a:lumMod val="75000"/>
                </a:srgbClr>
              </a:solidFill>
              <a:latin typeface="Proxima Nova Medium" panose="02000506030000020004" pitchFamily="2" charset="0"/>
            </a:endParaRPr>
          </a:p>
        </p:txBody>
      </p:sp>
      <p:sp>
        <p:nvSpPr>
          <p:cNvPr id="38" name="Freeform 25">
            <a:extLst>
              <a:ext uri="{FF2B5EF4-FFF2-40B4-BE49-F238E27FC236}">
                <a16:creationId xmlns:a16="http://schemas.microsoft.com/office/drawing/2014/main" id="{80ED787A-DEB7-43A5-9E52-969A35936375}"/>
              </a:ext>
            </a:extLst>
          </p:cNvPr>
          <p:cNvSpPr/>
          <p:nvPr/>
        </p:nvSpPr>
        <p:spPr>
          <a:xfrm rot="5400000" flipV="1">
            <a:off x="4123692" y="312299"/>
            <a:ext cx="1210520" cy="2814324"/>
          </a:xfrm>
          <a:custGeom>
            <a:avLst/>
            <a:gdLst>
              <a:gd name="connsiteX0" fmla="*/ 1692163 w 2028494"/>
              <a:gd name="connsiteY0" fmla="*/ 544721 h 544721"/>
              <a:gd name="connsiteX1" fmla="*/ 2028494 w 2028494"/>
              <a:gd name="connsiteY1" fmla="*/ 544721 h 544721"/>
              <a:gd name="connsiteX2" fmla="*/ 1692164 w 2028494"/>
              <a:gd name="connsiteY2" fmla="*/ 811 h 544721"/>
              <a:gd name="connsiteX3" fmla="*/ 1692164 w 2028494"/>
              <a:gd name="connsiteY3" fmla="*/ 0 h 544721"/>
              <a:gd name="connsiteX4" fmla="*/ 0 w 2028494"/>
              <a:gd name="connsiteY4" fmla="*/ 0 h 544721"/>
              <a:gd name="connsiteX5" fmla="*/ 0 w 2028494"/>
              <a:gd name="connsiteY5" fmla="*/ 543911 h 544721"/>
              <a:gd name="connsiteX6" fmla="*/ 1692163 w 2028494"/>
              <a:gd name="connsiteY6" fmla="*/ 543911 h 54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8494" h="544721">
                <a:moveTo>
                  <a:pt x="1692163" y="544721"/>
                </a:moveTo>
                <a:lnTo>
                  <a:pt x="2028494" y="544721"/>
                </a:lnTo>
                <a:lnTo>
                  <a:pt x="1692164" y="811"/>
                </a:lnTo>
                <a:lnTo>
                  <a:pt x="1692164" y="0"/>
                </a:lnTo>
                <a:lnTo>
                  <a:pt x="0" y="0"/>
                </a:lnTo>
                <a:lnTo>
                  <a:pt x="0" y="543911"/>
                </a:lnTo>
                <a:lnTo>
                  <a:pt x="1692163" y="543911"/>
                </a:lnTo>
                <a:close/>
              </a:path>
            </a:pathLst>
          </a:cu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15FF0B-2396-4D0D-A43B-716EA3EB26FC}"/>
              </a:ext>
            </a:extLst>
          </p:cNvPr>
          <p:cNvSpPr txBox="1"/>
          <p:nvPr/>
        </p:nvSpPr>
        <p:spPr>
          <a:xfrm>
            <a:off x="3321737" y="2324719"/>
            <a:ext cx="28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28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التكنولوجيا</a:t>
            </a:r>
            <a:endParaRPr lang="en-US" sz="28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2D63D90-37BD-485E-B440-0693E8B1E1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4113167" y="1111254"/>
            <a:ext cx="1326215" cy="98338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B14E002-DD34-4E98-9C44-F4EAE6CDC895}"/>
              </a:ext>
            </a:extLst>
          </p:cNvPr>
          <p:cNvSpPr/>
          <p:nvPr/>
        </p:nvSpPr>
        <p:spPr>
          <a:xfrm>
            <a:off x="3321814" y="3032038"/>
            <a:ext cx="2814315" cy="351648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Proxima Nova" panose="02000506030000020004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5EDAF5-2C29-4E2E-B990-AA505E380BC3}"/>
              </a:ext>
            </a:extLst>
          </p:cNvPr>
          <p:cNvSpPr/>
          <p:nvPr/>
        </p:nvSpPr>
        <p:spPr>
          <a:xfrm>
            <a:off x="3321811" y="3032038"/>
            <a:ext cx="2814315" cy="28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41C12D-3A09-40CB-8F6B-239DBFA1514E}"/>
              </a:ext>
            </a:extLst>
          </p:cNvPr>
          <p:cNvSpPr/>
          <p:nvPr/>
        </p:nvSpPr>
        <p:spPr>
          <a:xfrm>
            <a:off x="9215124" y="3452475"/>
            <a:ext cx="2814311" cy="220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حصر ودراسة الإجراءات التي تتطلب زيارة المتعاملين للدائرة وتوفيرها على قنوات رقمية</a:t>
            </a:r>
          </a:p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التأكد من توثيق الإجراءات وتوافرها لموظفي الصف الأمامي </a:t>
            </a:r>
          </a:p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نقل المعرفة لموظفي الصف الأمامي بالإجراءات المطلوبة بشكل دوري من خلال عقد ورش عمل والتحقق من فعاليتها </a:t>
            </a:r>
          </a:p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وقف استقبال المتعاملين في  الإدارات الداخلية بشكل نهائي وتمكين مستشاري الخدمات لتقديم الخدمة بالشكل المطلوب وبأعلى مستويات الجودة والكفاءة  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2B5D2D-2E91-4426-AB58-D62321284C69}"/>
              </a:ext>
            </a:extLst>
          </p:cNvPr>
          <p:cNvSpPr/>
          <p:nvPr/>
        </p:nvSpPr>
        <p:spPr>
          <a:xfrm>
            <a:off x="6268733" y="3497093"/>
            <a:ext cx="2814311" cy="217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استحداث وحدة تنظيمية مركزية مختصة بالشؤون الجمركية هدفها دعم إدارة خدمة العملاء بشكل خاص وموظفي الدائرة بشكل عام </a:t>
            </a:r>
          </a:p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الانتقال من مرحلة </a:t>
            </a:r>
            <a:r>
              <a:rPr lang="ar-AE" sz="1200" b="1" kern="0" dirty="0">
                <a:solidFill>
                  <a:schemeClr val="accent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"موظف تقديم خدمة"</a:t>
            </a:r>
            <a:r>
              <a:rPr lang="ar-AE" sz="1200" b="1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الى </a:t>
            </a:r>
            <a:r>
              <a:rPr lang="ar-AE" sz="1200" b="1" kern="0" dirty="0">
                <a:solidFill>
                  <a:schemeClr val="accent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"مستشار خدمات"</a:t>
            </a: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من خلال رفع كفاءتهم والتركيز على تطوير مهاراتهم في خدمة المتعاملين</a:t>
            </a:r>
          </a:p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وضع برنامج تدريبي خاص لرفع كفاءة موظفي الصف الأمامي وقياس أدائهم بشكل دوري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4C5B88-33D8-4C8B-B170-E2A62BFA26BD}"/>
              </a:ext>
            </a:extLst>
          </p:cNvPr>
          <p:cNvSpPr/>
          <p:nvPr/>
        </p:nvSpPr>
        <p:spPr>
          <a:xfrm>
            <a:off x="3321678" y="3497093"/>
            <a:ext cx="2814311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العمل على أتمته اكبر عدد من الإجراءات التي تتم بشكل يدوي من قبل الموظفين</a:t>
            </a:r>
          </a:p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استخدام تقنية الفيديو الافتراضي للتواصل مع المتعاملين لتخفيض الزيارات وتقديم خدمة متميزة </a:t>
            </a:r>
          </a:p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اتاحة جميع الأنظمة اللازمة لمستشاري الخدمات لدعمهم في انجاز الخدمة للمتعاملين </a:t>
            </a:r>
          </a:p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تطوير نظام لإدارة علاقات المتعاملين (</a:t>
            </a:r>
            <a:r>
              <a:rPr lang="en-US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CRM</a:t>
            </a: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</a:t>
            </a:r>
          </a:p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استخدام تقنيات الذكاء الاصطناعي في تطوير آليات دعم المتعاملين في الرد على استفساراتهم </a:t>
            </a:r>
          </a:p>
          <a:p>
            <a:pPr marL="285750" lvl="1" indent="-285750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endParaRPr kumimoji="0" lang="ar-AE" sz="14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C54C6E3-158C-40FE-BF3F-4EB6782C597C}"/>
              </a:ext>
            </a:extLst>
          </p:cNvPr>
          <p:cNvSpPr/>
          <p:nvPr/>
        </p:nvSpPr>
        <p:spPr>
          <a:xfrm>
            <a:off x="374735" y="1622742"/>
            <a:ext cx="2814314" cy="1695494"/>
          </a:xfrm>
          <a:prstGeom prst="roundRect">
            <a:avLst>
              <a:gd name="adj" fmla="val 0"/>
            </a:avLst>
          </a:prstGeom>
          <a:solidFill>
            <a:srgbClr val="E7E8EA">
              <a:alpha val="75000"/>
            </a:srgb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368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kern="0" dirty="0">
              <a:solidFill>
                <a:srgbClr val="4472C4">
                  <a:lumMod val="75000"/>
                </a:srgbClr>
              </a:solidFill>
              <a:latin typeface="Proxima Nova Medium" panose="02000506030000020004" pitchFamily="2" charset="0"/>
            </a:endParaRPr>
          </a:p>
        </p:txBody>
      </p:sp>
      <p:sp>
        <p:nvSpPr>
          <p:cNvPr id="47" name="Freeform 25">
            <a:extLst>
              <a:ext uri="{FF2B5EF4-FFF2-40B4-BE49-F238E27FC236}">
                <a16:creationId xmlns:a16="http://schemas.microsoft.com/office/drawing/2014/main" id="{A0CCD108-6A00-45C7-9EE2-41790A800E27}"/>
              </a:ext>
            </a:extLst>
          </p:cNvPr>
          <p:cNvSpPr/>
          <p:nvPr/>
        </p:nvSpPr>
        <p:spPr>
          <a:xfrm rot="5400000" flipV="1">
            <a:off x="1176629" y="312299"/>
            <a:ext cx="1210520" cy="2814324"/>
          </a:xfrm>
          <a:custGeom>
            <a:avLst/>
            <a:gdLst>
              <a:gd name="connsiteX0" fmla="*/ 1692163 w 2028494"/>
              <a:gd name="connsiteY0" fmla="*/ 544721 h 544721"/>
              <a:gd name="connsiteX1" fmla="*/ 2028494 w 2028494"/>
              <a:gd name="connsiteY1" fmla="*/ 544721 h 544721"/>
              <a:gd name="connsiteX2" fmla="*/ 1692164 w 2028494"/>
              <a:gd name="connsiteY2" fmla="*/ 811 h 544721"/>
              <a:gd name="connsiteX3" fmla="*/ 1692164 w 2028494"/>
              <a:gd name="connsiteY3" fmla="*/ 0 h 544721"/>
              <a:gd name="connsiteX4" fmla="*/ 0 w 2028494"/>
              <a:gd name="connsiteY4" fmla="*/ 0 h 544721"/>
              <a:gd name="connsiteX5" fmla="*/ 0 w 2028494"/>
              <a:gd name="connsiteY5" fmla="*/ 543911 h 544721"/>
              <a:gd name="connsiteX6" fmla="*/ 1692163 w 2028494"/>
              <a:gd name="connsiteY6" fmla="*/ 543911 h 54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8494" h="544721">
                <a:moveTo>
                  <a:pt x="1692163" y="544721"/>
                </a:moveTo>
                <a:lnTo>
                  <a:pt x="2028494" y="544721"/>
                </a:lnTo>
                <a:lnTo>
                  <a:pt x="1692164" y="811"/>
                </a:lnTo>
                <a:lnTo>
                  <a:pt x="1692164" y="0"/>
                </a:lnTo>
                <a:lnTo>
                  <a:pt x="0" y="0"/>
                </a:lnTo>
                <a:lnTo>
                  <a:pt x="0" y="543911"/>
                </a:lnTo>
                <a:lnTo>
                  <a:pt x="1692163" y="543911"/>
                </a:lnTo>
                <a:close/>
              </a:path>
            </a:pathLst>
          </a:cu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E7BC8C-5E63-48C3-BE27-72300B122FF3}"/>
              </a:ext>
            </a:extLst>
          </p:cNvPr>
          <p:cNvSpPr txBox="1"/>
          <p:nvPr/>
        </p:nvSpPr>
        <p:spPr>
          <a:xfrm>
            <a:off x="374674" y="2324719"/>
            <a:ext cx="28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28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الموقع</a:t>
            </a:r>
            <a:endParaRPr lang="en-US" sz="28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91541A-794F-4160-8BA3-AD9433C9869F}"/>
              </a:ext>
            </a:extLst>
          </p:cNvPr>
          <p:cNvSpPr/>
          <p:nvPr/>
        </p:nvSpPr>
        <p:spPr>
          <a:xfrm>
            <a:off x="374751" y="3032038"/>
            <a:ext cx="2814315" cy="351648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Proxima Nova" panose="0200050603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45B3E7-7335-4CFC-88CF-581DFFEDA903}"/>
              </a:ext>
            </a:extLst>
          </p:cNvPr>
          <p:cNvSpPr/>
          <p:nvPr/>
        </p:nvSpPr>
        <p:spPr>
          <a:xfrm>
            <a:off x="374748" y="3032038"/>
            <a:ext cx="2814315" cy="28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E55D17-5E4B-450A-BB7B-22DB07520900}"/>
              </a:ext>
            </a:extLst>
          </p:cNvPr>
          <p:cNvSpPr/>
          <p:nvPr/>
        </p:nvSpPr>
        <p:spPr>
          <a:xfrm>
            <a:off x="374615" y="3497093"/>
            <a:ext cx="2814311" cy="144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Low" defTabSz="533400" rtl="1">
              <a:spcBef>
                <a:spcPct val="0"/>
              </a:spcBef>
              <a:spcAft>
                <a:spcPct val="15000"/>
              </a:spcAft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استحداث </a:t>
            </a:r>
            <a:r>
              <a:rPr lang="ar-AE" sz="1200" b="1" kern="0" dirty="0">
                <a:solidFill>
                  <a:schemeClr val="accent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" صالة أعمال" </a:t>
            </a: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للعملاء وتوفير أعلى معايير خدمة المتعاملين من خلال</a:t>
            </a:r>
          </a:p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تحويل مركز الخدمة التقليدي لمركز ذكي مدعوم بأحدث التقنيات التي تتيح للمتعامل الحصول على الخدمات بشكل ذاتي وآني</a:t>
            </a:r>
          </a:p>
          <a:p>
            <a:pPr marL="173038" lvl="1" indent="-173038" algn="justLow" defTabSz="533400" rtl="1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§"/>
              <a:tabLst>
                <a:tab pos="111125" algn="l"/>
              </a:tabLst>
              <a:defRPr/>
            </a:pPr>
            <a:r>
              <a:rPr lang="ar-AE" sz="1200" kern="0" dirty="0">
                <a:solidFill>
                  <a:srgbClr val="44546A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توفير مساحات خاصة تتيح للمتعامل التواصل مع مستشاري الخدمات بخصوصية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D2BA078-CFC2-454F-B5E2-F08827C33A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311321" y="1196221"/>
            <a:ext cx="829624" cy="8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853C-193F-A340-4AC6-ECC1CBF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AE" dirty="0"/>
              <a:t>المتطلبات من كل قسم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5748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741E-21AE-0142-6B4F-B771ACF8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AE" dirty="0"/>
              <a:t>التوصيات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E590-CABD-D8F0-6B93-364E95B2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47" y="2475221"/>
            <a:ext cx="8596668" cy="3880773"/>
          </a:xfrm>
        </p:spPr>
        <p:txBody>
          <a:bodyPr/>
          <a:lstStyle/>
          <a:p>
            <a:pPr algn="r" rtl="1">
              <a:buFont typeface="+mj-lt"/>
              <a:buAutoNum type="arabicPeriod"/>
            </a:pPr>
            <a:r>
              <a:rPr lang="ar-AE" b="1" dirty="0"/>
              <a:t>تحسين العمليات الداخلية:</a:t>
            </a:r>
            <a:r>
              <a:rPr lang="ar-AE" dirty="0"/>
              <a:t> تطبيق مبادئ </a:t>
            </a:r>
            <a:r>
              <a:rPr lang="pl-PL" dirty="0"/>
              <a:t>Lean </a:t>
            </a:r>
            <a:r>
              <a:rPr lang="ar-AE" dirty="0"/>
              <a:t>لتقليل الهدر.</a:t>
            </a:r>
          </a:p>
          <a:p>
            <a:pPr algn="r" rtl="1">
              <a:buFont typeface="+mj-lt"/>
              <a:buAutoNum type="arabicPeriod"/>
            </a:pPr>
            <a:r>
              <a:rPr lang="ar-AE" b="1" dirty="0"/>
              <a:t>التحول الرقمي:</a:t>
            </a:r>
            <a:r>
              <a:rPr lang="ar-AE" dirty="0"/>
              <a:t> استخدام التكنولوجيا لتعزيز الإنتاجية وتقليل التكاليف.</a:t>
            </a:r>
          </a:p>
          <a:p>
            <a:pPr algn="r" rtl="1">
              <a:buFont typeface="+mj-lt"/>
              <a:buAutoNum type="arabicPeriod"/>
            </a:pPr>
            <a:r>
              <a:rPr lang="ar-AE" b="1" dirty="0"/>
              <a:t>تنويع مصادر الإيرادات:</a:t>
            </a:r>
            <a:r>
              <a:rPr lang="ar-AE" dirty="0"/>
              <a:t> دخول أسواق جديدة أو تقديم خدمات مبتكرة.</a:t>
            </a:r>
          </a:p>
          <a:p>
            <a:pPr algn="r" rtl="1">
              <a:buFont typeface="+mj-lt"/>
              <a:buAutoNum type="arabicPeriod"/>
            </a:pPr>
            <a:r>
              <a:rPr lang="ar-AE" b="1" dirty="0"/>
              <a:t>استراتيجية إدارة المواهب:</a:t>
            </a:r>
            <a:r>
              <a:rPr lang="ar-AE" dirty="0"/>
              <a:t> تطوير برامج تدريبية وحوافز للاحتفاظ بالكفاءات.</a:t>
            </a:r>
          </a:p>
          <a:p>
            <a:pPr algn="r" rtl="1">
              <a:buFont typeface="+mj-lt"/>
              <a:buAutoNum type="arabicPeriod"/>
            </a:pPr>
            <a:r>
              <a:rPr lang="ar-AE" b="1" dirty="0"/>
              <a:t>تطوير تجربة العملاء:</a:t>
            </a:r>
            <a:r>
              <a:rPr lang="ar-AE" dirty="0"/>
              <a:t> تحسين جودة المنتجات والخدمات لتلبية توقعاتهم.</a:t>
            </a:r>
          </a:p>
          <a:p>
            <a:pPr algn="r" rtl="1"/>
            <a:r>
              <a:rPr lang="ar-AE" dirty="0"/>
              <a:t>توفير ميزانية خاصة للتسويق في الفروع</a:t>
            </a:r>
          </a:p>
          <a:p>
            <a:pPr algn="r" rtl="1"/>
            <a:r>
              <a:rPr lang="ar-AE" dirty="0"/>
              <a:t>دمج الفروع المتقاربة اقليميا هيكليا وماليا</a:t>
            </a:r>
          </a:p>
          <a:p>
            <a:pPr algn="r" rtl="1"/>
            <a:r>
              <a:rPr lang="ar-AE" dirty="0"/>
              <a:t>دراسة سعادة العملاء والموظفين</a:t>
            </a:r>
            <a:endParaRPr lang="en-A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B33F06-93E2-2596-DD95-200F49D93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081999"/>
              </p:ext>
            </p:extLst>
          </p:nvPr>
        </p:nvGraphicFramePr>
        <p:xfrm>
          <a:off x="3919794" y="1032387"/>
          <a:ext cx="3503561" cy="133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05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5737-06F1-900F-81A0-3724E424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AE" dirty="0"/>
              <a:t>نقاش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F284-1E01-E223-A877-C7D32E5F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AE" dirty="0"/>
              <a:t>فتح باب النقاش حول التحديات والحلول المقترحة.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AE" dirty="0"/>
              <a:t>تقديم أفكار جديدة أو تحسين الحلول المطروحة.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AE" dirty="0"/>
              <a:t>مناقشة الخطوات التالية لتنفيذ التوصيات.</a:t>
            </a:r>
          </a:p>
          <a:p>
            <a:pPr algn="r" rtl="1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343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1110-E5D2-61C5-12C7-9DD7A999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AE" dirty="0"/>
              <a:t>الأجندة</a:t>
            </a:r>
            <a:endParaRPr lang="en-AE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693AF79-BF22-9DB0-7CFF-C0765ACA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57" y="1649312"/>
            <a:ext cx="8596668" cy="3880773"/>
          </a:xfrm>
        </p:spPr>
        <p:txBody>
          <a:bodyPr/>
          <a:lstStyle/>
          <a:p>
            <a:pPr algn="r" rtl="1"/>
            <a:r>
              <a:rPr lang="ar-AE" dirty="0"/>
              <a:t>مقدمة</a:t>
            </a:r>
          </a:p>
          <a:p>
            <a:pPr algn="r" rtl="1"/>
            <a:r>
              <a:rPr lang="ar-AE" dirty="0"/>
              <a:t>الأهداف</a:t>
            </a:r>
          </a:p>
          <a:p>
            <a:pPr algn="r" rtl="1"/>
            <a:r>
              <a:rPr lang="ar-AE" dirty="0"/>
              <a:t>التحديات</a:t>
            </a:r>
          </a:p>
          <a:p>
            <a:pPr algn="r" rtl="1"/>
            <a:r>
              <a:rPr lang="ar-AE" dirty="0"/>
              <a:t>تحليل الوضع الحالي</a:t>
            </a:r>
          </a:p>
          <a:p>
            <a:pPr algn="r" rtl="1"/>
            <a:r>
              <a:rPr lang="ar-AE" dirty="0"/>
              <a:t>التحليلات الاحصائية</a:t>
            </a:r>
          </a:p>
          <a:p>
            <a:pPr algn="r" rtl="1"/>
            <a:r>
              <a:rPr lang="ar-AE" dirty="0"/>
              <a:t>الوضع المستقبلي</a:t>
            </a:r>
          </a:p>
          <a:p>
            <a:pPr algn="r" rtl="1"/>
            <a:r>
              <a:rPr lang="ar-AE" dirty="0"/>
              <a:t>التوصيات</a:t>
            </a:r>
          </a:p>
          <a:p>
            <a:pPr algn="r" rtl="1"/>
            <a:r>
              <a:rPr lang="ar-AE" dirty="0"/>
              <a:t>نقاش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86766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A648-F6BA-A3D7-E9CA-15C6D16A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AE" dirty="0"/>
              <a:t>مقدمة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25D1-63A2-2CB6-A3AE-5DD94619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5957"/>
            <a:ext cx="8596668" cy="3880773"/>
          </a:xfrm>
        </p:spPr>
        <p:txBody>
          <a:bodyPr/>
          <a:lstStyle/>
          <a:p>
            <a:pPr algn="r" rtl="1"/>
            <a:r>
              <a:rPr lang="ar-AE" dirty="0">
                <a:latin typeface="Dubai" panose="020B0503030403030204" pitchFamily="34" charset="-78"/>
                <a:cs typeface="Dubai" panose="020B0503030403030204" pitchFamily="34" charset="-78"/>
              </a:rPr>
              <a:t>بالرغم من فتح عدد 5 فروع للشركة في مناطق متعددة في الدولة، وعمل اتفاقيات استراتيجية مع ابرز الموردين في المنطقة، وزيادة رواتب الموظفين بنسبة 15% خلال العامين السابقين، لوحظ ما يلي:</a:t>
            </a:r>
          </a:p>
          <a:p>
            <a:pPr lvl="1" algn="r" rtl="1"/>
            <a:r>
              <a:rPr lang="ar-AE" dirty="0">
                <a:latin typeface="Dubai" panose="020B0503030403030204" pitchFamily="34" charset="-78"/>
                <a:cs typeface="Dubai" panose="020B0503030403030204" pitchFamily="34" charset="-78"/>
              </a:rPr>
              <a:t>تواجه الشركة تحديا استراتيجيا في الايرادات حيث انخفضت بنسبة 20% عن العام الماضي و25% عن الأعوام السابقة ، مما يشكل عبء مالي على الارباح والمنافسة في السوق المحلي والاقليمي.</a:t>
            </a:r>
          </a:p>
          <a:p>
            <a:pPr lvl="1" algn="r" rtl="1"/>
            <a:r>
              <a:rPr lang="ar-AE" dirty="0">
                <a:latin typeface="Dubai" panose="020B0503030403030204" pitchFamily="34" charset="-78"/>
                <a:cs typeface="Dubai" panose="020B0503030403030204" pitchFamily="34" charset="-78"/>
              </a:rPr>
              <a:t>استقالة عدد من الموظفين الأكفاء وانتقالهم لشركات منافسة</a:t>
            </a:r>
          </a:p>
          <a:p>
            <a:pPr lvl="1" algn="r" rtl="1"/>
            <a:r>
              <a:rPr lang="ar-AE" dirty="0">
                <a:latin typeface="Dubai" panose="020B0503030403030204" pitchFamily="34" charset="-78"/>
                <a:cs typeface="Dubai" panose="020B0503030403030204" pitchFamily="34" charset="-78"/>
              </a:rPr>
              <a:t>تأخر في استلام ديون العملاء وزيادة نسبة الديون المعدومة</a:t>
            </a:r>
          </a:p>
          <a:p>
            <a:pPr lvl="1" algn="r" rtl="1"/>
            <a:endParaRPr lang="en-AE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762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EA99-3732-0A97-4627-6BEC73B3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426"/>
          </a:xfrm>
        </p:spPr>
        <p:txBody>
          <a:bodyPr/>
          <a:lstStyle/>
          <a:p>
            <a:pPr algn="r" rtl="1"/>
            <a:r>
              <a:rPr lang="ar-AE" dirty="0"/>
              <a:t>الأهداف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A300-DF73-0E69-573F-47128E62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0486"/>
            <a:ext cx="8596668" cy="3880773"/>
          </a:xfrm>
        </p:spPr>
        <p:txBody>
          <a:bodyPr>
            <a:normAutofit/>
          </a:bodyPr>
          <a:lstStyle/>
          <a:p>
            <a:pPr algn="r" rtl="1"/>
            <a:r>
              <a:rPr lang="ar-AE" dirty="0"/>
              <a:t>تقليل الخسائر وتحسين الأداء المالي.</a:t>
            </a:r>
            <a:endParaRPr lang="en-US" dirty="0"/>
          </a:p>
          <a:p>
            <a:pPr algn="r" rtl="1"/>
            <a:r>
              <a:rPr lang="ar-AE" dirty="0"/>
              <a:t>تعزيز القدرة التنافسية للشركة في السوق.</a:t>
            </a:r>
            <a:endParaRPr lang="en-US" dirty="0"/>
          </a:p>
          <a:p>
            <a:pPr algn="r" rtl="1"/>
            <a:r>
              <a:rPr lang="ar-AE" dirty="0"/>
              <a:t>الحفاظ على الكفاءات الرئيسية داخل المنظمة.</a:t>
            </a:r>
            <a:endParaRPr lang="en-US" dirty="0"/>
          </a:p>
          <a:p>
            <a:pPr algn="r" rtl="1"/>
            <a:r>
              <a:rPr lang="ar-AE" dirty="0"/>
              <a:t>تعزيز الابتكار وتحسين تجربة العملاء.</a:t>
            </a:r>
            <a:endParaRPr lang="en-US" dirty="0"/>
          </a:p>
          <a:p>
            <a:pPr algn="r" rtl="1"/>
            <a:endParaRPr lang="en-AE" dirty="0"/>
          </a:p>
          <a:p>
            <a:pPr algn="r" rtl="1"/>
            <a:r>
              <a:rPr lang="ar-AE" dirty="0"/>
              <a:t>أهداف فرعية</a:t>
            </a:r>
            <a:endParaRPr lang="en-AE" dirty="0"/>
          </a:p>
          <a:p>
            <a:pPr lvl="1" algn="r" rtl="1"/>
            <a:r>
              <a:rPr lang="ar-AE" dirty="0"/>
              <a:t>عمل دراسة تفصيلية لدارسة اسباب انخفاض الايرادات</a:t>
            </a:r>
          </a:p>
          <a:p>
            <a:pPr lvl="1" algn="r" rtl="1"/>
            <a:r>
              <a:rPr lang="ar-AE" dirty="0"/>
              <a:t>عمل دراسة بسبب استقالة الموظفين ذو الكفاءة العالية</a:t>
            </a:r>
          </a:p>
          <a:p>
            <a:pPr lvl="1" algn="r" rtl="1"/>
            <a:r>
              <a:rPr lang="ar-AE" dirty="0"/>
              <a:t>انخفاض عدد العملاء هذا العام مقارنة بالأعوام السابقة</a:t>
            </a:r>
          </a:p>
          <a:p>
            <a:pPr lvl="1" algn="r" rtl="1"/>
            <a:r>
              <a:rPr lang="ar-AE" dirty="0"/>
              <a:t>ايجاد جديدة آلية للتحصيل 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3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C8ED-F7F2-F782-64E3-37908836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AE" dirty="0"/>
              <a:t>التحديات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2445-6D62-E5BB-896E-67B75374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473"/>
            <a:ext cx="8596668" cy="4938301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ar-AE" dirty="0"/>
              <a:t>زيادة حدة المنافسة في الأسواق الرئيسية.</a:t>
            </a:r>
            <a:endParaRPr lang="en-US" dirty="0"/>
          </a:p>
          <a:p>
            <a:pPr algn="r" rtl="1"/>
            <a:r>
              <a:rPr lang="ar-AE" dirty="0"/>
              <a:t>ارتفاع التكاليف التشغيلية مقارنة بالمنافسين.</a:t>
            </a:r>
            <a:endParaRPr lang="en-US" dirty="0"/>
          </a:p>
          <a:p>
            <a:pPr algn="r" rtl="1"/>
            <a:r>
              <a:rPr lang="ar-AE" dirty="0"/>
              <a:t>فقدان بعض الكفاءات بسبب الضغوط المالية.</a:t>
            </a:r>
            <a:endParaRPr lang="en-US" dirty="0"/>
          </a:p>
          <a:p>
            <a:pPr algn="r" rtl="1"/>
            <a:r>
              <a:rPr lang="ar-AE" dirty="0"/>
              <a:t>ضعف التنوع في مصادر الإيرادات.</a:t>
            </a:r>
            <a:endParaRPr lang="en-US" dirty="0"/>
          </a:p>
          <a:p>
            <a:pPr algn="r" rtl="1"/>
            <a:r>
              <a:rPr lang="en-US" dirty="0"/>
              <a:t>---</a:t>
            </a:r>
          </a:p>
          <a:p>
            <a:pPr algn="r" rtl="1"/>
            <a:r>
              <a:rPr lang="ar-AE" dirty="0"/>
              <a:t>دخول منافس جديد في السوق ذو ملاءة مالية </a:t>
            </a:r>
          </a:p>
          <a:p>
            <a:pPr algn="r" rtl="1"/>
            <a:r>
              <a:rPr lang="ar-AE" dirty="0"/>
              <a:t>ازدياد اسعار الخدمات المقدمة للعملاء </a:t>
            </a:r>
          </a:p>
          <a:p>
            <a:pPr algn="r" rtl="1"/>
            <a:r>
              <a:rPr lang="ar-AE" dirty="0"/>
              <a:t>قلة العروض الترويجية للعملاء</a:t>
            </a:r>
          </a:p>
          <a:p>
            <a:pPr algn="r" rtl="1"/>
            <a:r>
              <a:rPr lang="ar-AE" dirty="0"/>
              <a:t>محدودية ميزانية التسويق والترويج</a:t>
            </a:r>
          </a:p>
          <a:p>
            <a:pPr algn="r" rtl="1"/>
            <a:r>
              <a:rPr lang="ar-AE" dirty="0"/>
              <a:t>افتتاح عدد من الفروع بجانب فروع الشركة</a:t>
            </a:r>
          </a:p>
          <a:p>
            <a:pPr algn="r" rtl="1"/>
            <a:r>
              <a:rPr lang="ar-AE" dirty="0"/>
              <a:t>زيادة الشكاوي من العملاء من استخدام الدفع الالكتروني </a:t>
            </a:r>
          </a:p>
          <a:p>
            <a:pPr algn="r" rtl="1"/>
            <a:r>
              <a:rPr lang="ar-AE" dirty="0"/>
              <a:t>عدم المام موظفي خدمة العملاء في التعامل مع الشكاوي</a:t>
            </a:r>
          </a:p>
          <a:p>
            <a:pPr algn="r" rtl="1"/>
            <a:r>
              <a:rPr lang="ar-AE" dirty="0"/>
              <a:t>عدم وجود انظمة ادارة علاقات العملاء </a:t>
            </a:r>
            <a:endParaRPr lang="en-AE" dirty="0"/>
          </a:p>
          <a:p>
            <a:pPr algn="r" rtl="1"/>
            <a:r>
              <a:rPr lang="ar-AE" dirty="0"/>
              <a:t>انخفاض رواتب العاملين في الشركة مقارنة بالشركات الأخرى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133363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CA93-D2B1-7F1B-FBA4-96EF3429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AE" dirty="0"/>
              <a:t>الوضح الحالي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D8FA-D7DA-3252-C43F-6B69F75C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AE" b="1" dirty="0"/>
              <a:t>انخفاض المبيعات:</a:t>
            </a:r>
            <a:r>
              <a:rPr lang="ar-AE" dirty="0"/>
              <a:t> بسبب فقدان حصة السوق لصالح المنافسين.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AE" b="1" dirty="0"/>
              <a:t>تكاليف مرتفعة:</a:t>
            </a:r>
            <a:r>
              <a:rPr lang="ar-AE" dirty="0"/>
              <a:t> إدارة غير فعالة للموارد.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AE" b="1" dirty="0"/>
              <a:t>تراجع رضا العملاء:</a:t>
            </a:r>
            <a:r>
              <a:rPr lang="ar-AE" dirty="0"/>
              <a:t> بسبب ضعف الخدمات أو المنتجات مقارنة بالمنافس.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AE" b="1" dirty="0"/>
              <a:t>فجوات في القدرات:</a:t>
            </a:r>
            <a:r>
              <a:rPr lang="ar-AE" dirty="0"/>
              <a:t> الحاجة لتطوير مهارات الموظفين.</a:t>
            </a:r>
          </a:p>
        </p:txBody>
      </p:sp>
    </p:spTree>
    <p:extLst>
      <p:ext uri="{BB962C8B-B14F-4D97-AF65-F5344CB8AC3E}">
        <p14:creationId xmlns:p14="http://schemas.microsoft.com/office/powerpoint/2010/main" val="428375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8853-41F8-E1AF-E425-777302E0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AE" dirty="0"/>
              <a:t>التحليلات الاحصائية : تحليل الأسباب الجذرية للمشكلات.</a:t>
            </a:r>
            <a:br>
              <a:rPr lang="ar-AE" dirty="0"/>
            </a:br>
            <a:br>
              <a:rPr lang="ar-AE" dirty="0"/>
            </a:br>
            <a:endParaRPr lang="en-AE" dirty="0"/>
          </a:p>
        </p:txBody>
      </p:sp>
      <p:pic>
        <p:nvPicPr>
          <p:cNvPr id="1026" name="Picture 2" descr="Fishbone diagram | Figma">
            <a:extLst>
              <a:ext uri="{FF2B5EF4-FFF2-40B4-BE49-F238E27FC236}">
                <a16:creationId xmlns:a16="http://schemas.microsoft.com/office/drawing/2014/main" id="{CE48BE96-08C2-D372-6A94-F7A4A8DB7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84" y="1270000"/>
            <a:ext cx="8404393" cy="472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756BFC-E0B4-4F12-647C-7521EF5EA656}"/>
              </a:ext>
            </a:extLst>
          </p:cNvPr>
          <p:cNvSpPr txBox="1"/>
          <p:nvPr/>
        </p:nvSpPr>
        <p:spPr>
          <a:xfrm>
            <a:off x="5121053" y="235533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dirty="0"/>
              <a:t>العمليات</a:t>
            </a:r>
            <a:endParaRPr lang="en-A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9A97F-E534-FB0B-9400-E5BDB89D02BA}"/>
              </a:ext>
            </a:extLst>
          </p:cNvPr>
          <p:cNvSpPr txBox="1"/>
          <p:nvPr/>
        </p:nvSpPr>
        <p:spPr>
          <a:xfrm>
            <a:off x="5247590" y="442502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dirty="0"/>
              <a:t>الموظفين</a:t>
            </a:r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EC1D4-14A1-B757-F3BD-DF39E71680B8}"/>
              </a:ext>
            </a:extLst>
          </p:cNvPr>
          <p:cNvSpPr txBox="1"/>
          <p:nvPr/>
        </p:nvSpPr>
        <p:spPr>
          <a:xfrm>
            <a:off x="4029156" y="446056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dirty="0"/>
              <a:t>العملاء</a:t>
            </a:r>
            <a:endParaRPr lang="en-A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C5A4F-87A4-EDD3-5087-FDC1C3D9B8AB}"/>
              </a:ext>
            </a:extLst>
          </p:cNvPr>
          <p:cNvSpPr txBox="1"/>
          <p:nvPr/>
        </p:nvSpPr>
        <p:spPr>
          <a:xfrm>
            <a:off x="2627778" y="452058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dirty="0"/>
              <a:t>الخدمات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44712-64F4-8890-A041-A39788A7183D}"/>
              </a:ext>
            </a:extLst>
          </p:cNvPr>
          <p:cNvSpPr txBox="1"/>
          <p:nvPr/>
        </p:nvSpPr>
        <p:spPr>
          <a:xfrm>
            <a:off x="3930553" y="236997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dirty="0"/>
              <a:t>الفروع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D1DE4-87AD-AAF9-F667-FCA0DACB6C80}"/>
              </a:ext>
            </a:extLst>
          </p:cNvPr>
          <p:cNvSpPr txBox="1"/>
          <p:nvPr/>
        </p:nvSpPr>
        <p:spPr>
          <a:xfrm>
            <a:off x="2386421" y="236997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dirty="0"/>
              <a:t>السياسات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9811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D141-8987-579C-2C10-6EF2AA48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AE" dirty="0"/>
              <a:t>التحليلات الاحصائية : تتبع الأداء المالي</a:t>
            </a:r>
            <a:endParaRPr lang="en-A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37A073-7707-7A74-8E39-17A7A0068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16591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868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EC853-9A82-C79C-5BD6-0DED3ED34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F88F-8170-3507-0140-92A0572D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AE" dirty="0"/>
              <a:t>التحليلات الاحصائية : تحليل الانتاجية</a:t>
            </a:r>
            <a:r>
              <a:rPr lang="en-US" dirty="0"/>
              <a:t> </a:t>
            </a:r>
            <a:r>
              <a:rPr lang="ar-AE" dirty="0"/>
              <a:t>- باريتو</a:t>
            </a:r>
            <a:endParaRPr lang="en-AE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ontent Placeholder 22">
                <a:extLst>
                  <a:ext uri="{FF2B5EF4-FFF2-40B4-BE49-F238E27FC236}">
                    <a16:creationId xmlns:a16="http://schemas.microsoft.com/office/drawing/2014/main" id="{050B0832-75CF-F9A3-F667-60CA246FF1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79471064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3" name="Content Placeholder 22">
                <a:extLst>
                  <a:ext uri="{FF2B5EF4-FFF2-40B4-BE49-F238E27FC236}">
                    <a16:creationId xmlns:a16="http://schemas.microsoft.com/office/drawing/2014/main" id="{050B0832-75CF-F9A3-F667-60CA246FF1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604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817</TotalTime>
  <Words>691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Dubai</vt:lpstr>
      <vt:lpstr>Proxima Nova</vt:lpstr>
      <vt:lpstr>Proxima Nova Medium</vt:lpstr>
      <vt:lpstr>Trebuchet MS</vt:lpstr>
      <vt:lpstr>Wingdings</vt:lpstr>
      <vt:lpstr>Wingdings 3</vt:lpstr>
      <vt:lpstr>Facet</vt:lpstr>
      <vt:lpstr>دراسة زيادة الإيرادات</vt:lpstr>
      <vt:lpstr>الأجندة</vt:lpstr>
      <vt:lpstr>مقدمة</vt:lpstr>
      <vt:lpstr>الأهداف</vt:lpstr>
      <vt:lpstr>التحديات</vt:lpstr>
      <vt:lpstr>الوضح الحالي</vt:lpstr>
      <vt:lpstr>التحليلات الاحصائية : تحليل الأسباب الجذرية للمشكلات.  </vt:lpstr>
      <vt:lpstr>التحليلات الاحصائية : تتبع الأداء المالي</vt:lpstr>
      <vt:lpstr>التحليلات الاحصائية : تحليل الانتاجية - باريتو</vt:lpstr>
      <vt:lpstr>الوضع المستقبلي </vt:lpstr>
      <vt:lpstr>الحلول المقترحة</vt:lpstr>
      <vt:lpstr>المتطلبات من كل قسم</vt:lpstr>
      <vt:lpstr>التوصيات</vt:lpstr>
      <vt:lpstr>نقاش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Albarghothi</dc:creator>
  <cp:lastModifiedBy>Ali Albarghothi</cp:lastModifiedBy>
  <cp:revision>1</cp:revision>
  <dcterms:created xsi:type="dcterms:W3CDTF">2025-02-03T15:18:43Z</dcterms:created>
  <dcterms:modified xsi:type="dcterms:W3CDTF">2025-02-04T05:03:00Z</dcterms:modified>
</cp:coreProperties>
</file>