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046494-43E2-46F3-9969-9CFCD52171D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9DDCAF-7D0F-49D7-9C70-20547D637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772400" cy="10668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MPP Library Project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480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Group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578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</a:t>
            </a:r>
            <a:r>
              <a:rPr lang="en-US" dirty="0" err="1"/>
              <a:t>Sushanta</a:t>
            </a:r>
            <a:r>
              <a:rPr lang="en-US" dirty="0"/>
              <a:t> </a:t>
            </a:r>
            <a:r>
              <a:rPr lang="en-US" dirty="0" err="1"/>
              <a:t>Acharjee</a:t>
            </a:r>
            <a:br>
              <a:rPr lang="en-US" dirty="0"/>
            </a:br>
            <a:r>
              <a:rPr lang="en-US" dirty="0"/>
              <a:t>02 Mohammad </a:t>
            </a:r>
            <a:r>
              <a:rPr lang="en-US" dirty="0" err="1"/>
              <a:t>Nowsher</a:t>
            </a:r>
            <a:r>
              <a:rPr lang="en-US" dirty="0"/>
              <a:t> Ali</a:t>
            </a:r>
            <a:br>
              <a:rPr lang="en-US" dirty="0"/>
            </a:br>
            <a:r>
              <a:rPr lang="en-US" dirty="0"/>
              <a:t>03 </a:t>
            </a:r>
            <a:r>
              <a:rPr lang="en-US" dirty="0" err="1"/>
              <a:t>Kallol</a:t>
            </a:r>
            <a:r>
              <a:rPr lang="en-US" dirty="0"/>
              <a:t> </a:t>
            </a:r>
            <a:r>
              <a:rPr lang="en-US" dirty="0" err="1"/>
              <a:t>Chakraborty</a:t>
            </a:r>
            <a:r>
              <a:rPr lang="en-US" dirty="0"/>
              <a:t> </a:t>
            </a:r>
            <a:r>
              <a:rPr lang="en-US" dirty="0" err="1"/>
              <a:t>Shekhor</a:t>
            </a:r>
            <a:br>
              <a:rPr lang="en-US" dirty="0"/>
            </a:br>
            <a:r>
              <a:rPr lang="en-US" dirty="0"/>
              <a:t>04 </a:t>
            </a:r>
            <a:r>
              <a:rPr lang="en-US" dirty="0" err="1"/>
              <a:t>Sumayya</a:t>
            </a:r>
            <a:r>
              <a:rPr lang="en-US" dirty="0"/>
              <a:t> </a:t>
            </a:r>
            <a:r>
              <a:rPr lang="en-US" dirty="0" err="1"/>
              <a:t>Jahan</a:t>
            </a:r>
            <a:br>
              <a:rPr lang="en-US" dirty="0"/>
            </a:br>
            <a:r>
              <a:rPr lang="en-US" dirty="0"/>
              <a:t>05 Muhammad </a:t>
            </a:r>
            <a:r>
              <a:rPr lang="en-US" dirty="0" err="1"/>
              <a:t>Hizbullah</a:t>
            </a:r>
            <a:r>
              <a:rPr lang="en-US" dirty="0"/>
              <a:t> </a:t>
            </a:r>
            <a:r>
              <a:rPr lang="en-US" dirty="0" err="1"/>
              <a:t>Fuad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0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" sz="3600" dirty="0">
                <a:latin typeface="Aharoni" pitchFamily="2" charset="-79"/>
                <a:cs typeface="Aharoni" pitchFamily="2" charset="-79"/>
              </a:rPr>
              <a:t>Use Case Diagram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ED3C1F-46B2-D04A-AC80-8FE62440F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138"/>
            <a:ext cx="7250430" cy="47978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996226"/>
            <a:ext cx="3807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" sz="3600" dirty="0">
                <a:latin typeface="Aharoni" pitchFamily="2" charset="-79"/>
                <a:cs typeface="Aharoni" pitchFamily="2" charset="-79"/>
              </a:rPr>
              <a:t> Class Diagram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  <a:p>
            <a:endParaRPr lang="en-US" dirty="0"/>
          </a:p>
        </p:txBody>
      </p:sp>
      <p:pic>
        <p:nvPicPr>
          <p:cNvPr id="2050" name="Picture 2" descr="C:\Users\kallo\Downloads\Others\Others\Class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"/>
            <a:ext cx="8006068" cy="4946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096000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" sz="2400" dirty="0">
                <a:latin typeface="Aharoni" pitchFamily="2" charset="-79"/>
                <a:cs typeface="Aharoni" pitchFamily="2" charset="-79"/>
              </a:rPr>
              <a:t>Login Sequence Diagram</a:t>
            </a:r>
            <a:endParaRPr lang="en-US" sz="2400" dirty="0"/>
          </a:p>
        </p:txBody>
      </p:sp>
      <p:pic>
        <p:nvPicPr>
          <p:cNvPr id="4098" name="Picture 2" descr="C:\Users\kallo\Downloads\new\new\LoginSequenc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806" y="0"/>
            <a:ext cx="8638194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59436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 Add Book To Library Collection</a:t>
            </a:r>
          </a:p>
        </p:txBody>
      </p:sp>
      <p:pic>
        <p:nvPicPr>
          <p:cNvPr id="5122" name="Picture 2" descr="C:\Users\kallo\Downloads\new\new\saveNewBookToColle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64751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248400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Add Book Copy Diagram</a:t>
            </a:r>
          </a:p>
        </p:txBody>
      </p:sp>
      <p:pic>
        <p:nvPicPr>
          <p:cNvPr id="1026" name="Picture 2" descr="C:\Users\kallo\Downloads\new\new\AddBook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"/>
            <a:ext cx="88392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6019800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Add New Member</a:t>
            </a:r>
          </a:p>
        </p:txBody>
      </p:sp>
      <p:pic>
        <p:nvPicPr>
          <p:cNvPr id="2" name="Picture 2" descr="C:\Users\kallo\Downloads\new\new\SaveNewMemb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2400"/>
            <a:ext cx="8920452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019800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Check Out Book</a:t>
            </a:r>
          </a:p>
        </p:txBody>
      </p:sp>
      <p:pic>
        <p:nvPicPr>
          <p:cNvPr id="2050" name="Picture 2" descr="C:\Users\kallo\Downloads\new\new\CheckOutBook_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152401"/>
            <a:ext cx="8989975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5943600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Add Author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397E86C-3468-115B-27D3-6F12A000E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54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Lucida Sans Unicode</vt:lpstr>
      <vt:lpstr>Verdana</vt:lpstr>
      <vt:lpstr>Wingdings</vt:lpstr>
      <vt:lpstr>Wingdings 2</vt:lpstr>
      <vt:lpstr>Wingdings 3</vt:lpstr>
      <vt:lpstr>Concourse</vt:lpstr>
      <vt:lpstr>MPP Library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 Library Project Presentation</dc:title>
  <dc:creator>kallol.shekhor@gmail.com</dc:creator>
  <cp:lastModifiedBy>Mohammad Nowsher Ali</cp:lastModifiedBy>
  <cp:revision>18</cp:revision>
  <dcterms:created xsi:type="dcterms:W3CDTF">2022-07-01T20:30:04Z</dcterms:created>
  <dcterms:modified xsi:type="dcterms:W3CDTF">2022-07-02T04:52:18Z</dcterms:modified>
</cp:coreProperties>
</file>