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C046494-43E2-46F3-9969-9CFCD52171DE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9DDCAF-7D0F-49D7-9C70-20547D6377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6494-43E2-46F3-9969-9CFCD52171DE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DCAF-7D0F-49D7-9C70-20547D6377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6494-43E2-46F3-9969-9CFCD52171DE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DCAF-7D0F-49D7-9C70-20547D6377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6494-43E2-46F3-9969-9CFCD52171DE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DCAF-7D0F-49D7-9C70-20547D6377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6494-43E2-46F3-9969-9CFCD52171DE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DCAF-7D0F-49D7-9C70-20547D6377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6494-43E2-46F3-9969-9CFCD52171DE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DCAF-7D0F-49D7-9C70-20547D6377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6494-43E2-46F3-9969-9CFCD52171DE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DCAF-7D0F-49D7-9C70-20547D6377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6494-43E2-46F3-9969-9CFCD52171DE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DCAF-7D0F-49D7-9C70-20547D6377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6494-43E2-46F3-9969-9CFCD52171DE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DCAF-7D0F-49D7-9C70-20547D6377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C046494-43E2-46F3-9969-9CFCD52171DE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DCAF-7D0F-49D7-9C70-20547D6377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C046494-43E2-46F3-9969-9CFCD52171DE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9DDCAF-7D0F-49D7-9C70-20547D6377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C046494-43E2-46F3-9969-9CFCD52171DE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9DDCAF-7D0F-49D7-9C70-20547D6377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0"/>
            <a:ext cx="7772400" cy="1066800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MPP Library Project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48000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Group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257800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 </a:t>
            </a:r>
            <a:r>
              <a:rPr lang="en-US" dirty="0" err="1"/>
              <a:t>Sushanta</a:t>
            </a:r>
            <a:r>
              <a:rPr lang="en-US" dirty="0"/>
              <a:t> </a:t>
            </a:r>
            <a:r>
              <a:rPr lang="en-US" dirty="0" err="1"/>
              <a:t>Acharjee</a:t>
            </a:r>
            <a:br>
              <a:rPr lang="en-US" dirty="0"/>
            </a:br>
            <a:r>
              <a:rPr lang="en-US" dirty="0"/>
              <a:t>02 Mohammad </a:t>
            </a:r>
            <a:r>
              <a:rPr lang="en-US" dirty="0" err="1"/>
              <a:t>Nowsher</a:t>
            </a:r>
            <a:r>
              <a:rPr lang="en-US" dirty="0"/>
              <a:t> Ali</a:t>
            </a:r>
            <a:br>
              <a:rPr lang="en-US" dirty="0"/>
            </a:br>
            <a:r>
              <a:rPr lang="en-US" dirty="0"/>
              <a:t>03 </a:t>
            </a:r>
            <a:r>
              <a:rPr lang="en-US" dirty="0" err="1"/>
              <a:t>Kallol</a:t>
            </a:r>
            <a:r>
              <a:rPr lang="en-US" dirty="0"/>
              <a:t> </a:t>
            </a:r>
            <a:r>
              <a:rPr lang="en-US" dirty="0" err="1"/>
              <a:t>Chakraborty</a:t>
            </a:r>
            <a:r>
              <a:rPr lang="en-US" dirty="0"/>
              <a:t> </a:t>
            </a:r>
            <a:r>
              <a:rPr lang="en-US" dirty="0" err="1"/>
              <a:t>Shekhor</a:t>
            </a:r>
            <a:br>
              <a:rPr lang="en-US" dirty="0"/>
            </a:br>
            <a:r>
              <a:rPr lang="en-US" dirty="0"/>
              <a:t>04 </a:t>
            </a:r>
            <a:r>
              <a:rPr lang="en-US" dirty="0" err="1"/>
              <a:t>Sumayya</a:t>
            </a:r>
            <a:r>
              <a:rPr lang="en-US" dirty="0"/>
              <a:t> </a:t>
            </a:r>
            <a:r>
              <a:rPr lang="en-US" dirty="0" err="1"/>
              <a:t>Jahan</a:t>
            </a:r>
            <a:br>
              <a:rPr lang="en-US" dirty="0"/>
            </a:br>
            <a:r>
              <a:rPr lang="en-US" dirty="0"/>
              <a:t>05 Muhammad </a:t>
            </a:r>
            <a:r>
              <a:rPr lang="en-US" dirty="0" err="1"/>
              <a:t>Hizbullah</a:t>
            </a:r>
            <a:r>
              <a:rPr lang="en-US" dirty="0"/>
              <a:t> </a:t>
            </a:r>
            <a:r>
              <a:rPr lang="en-US" dirty="0" err="1"/>
              <a:t>Fuad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6096000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" sz="3600" dirty="0">
                <a:latin typeface="Aharoni" pitchFamily="2" charset="-79"/>
                <a:cs typeface="Aharoni" pitchFamily="2" charset="-79"/>
              </a:rPr>
              <a:t>Use Case Diagram</a:t>
            </a:r>
            <a:endParaRPr lang="en-US" sz="36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D83505A-C87F-ACEC-CDC8-7EAE15BE2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996226"/>
            <a:ext cx="3807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" sz="3600" dirty="0">
                <a:latin typeface="Aharoni" pitchFamily="2" charset="-79"/>
                <a:cs typeface="Aharoni" pitchFamily="2" charset="-79"/>
              </a:rPr>
              <a:t> Class Diagram</a:t>
            </a:r>
            <a:endParaRPr lang="en-US" sz="3600" dirty="0">
              <a:latin typeface="Aharoni" pitchFamily="2" charset="-79"/>
              <a:cs typeface="Aharoni" pitchFamily="2" charset="-79"/>
            </a:endParaRPr>
          </a:p>
          <a:p>
            <a:endParaRPr lang="en-US" dirty="0"/>
          </a:p>
        </p:txBody>
      </p:sp>
      <p:pic>
        <p:nvPicPr>
          <p:cNvPr id="2050" name="Picture 2" descr="C:\Users\kallo\Downloads\Others\Others\Class 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"/>
            <a:ext cx="8006068" cy="4946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6096000"/>
            <a:ext cx="404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" sz="2400" dirty="0">
                <a:latin typeface="Aharoni" pitchFamily="2" charset="-79"/>
                <a:cs typeface="Aharoni" pitchFamily="2" charset="-79"/>
              </a:rPr>
              <a:t>Login Sequence Diagram</a:t>
            </a:r>
            <a:endParaRPr lang="en-US" sz="2400" dirty="0"/>
          </a:p>
        </p:txBody>
      </p:sp>
      <p:pic>
        <p:nvPicPr>
          <p:cNvPr id="4098" name="Picture 2" descr="C:\Users\kallo\Downloads\new\new\LoginSequenc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5806" y="0"/>
            <a:ext cx="8638194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5943600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Aharoni" pitchFamily="2" charset="-79"/>
                <a:cs typeface="Aharoni" pitchFamily="2" charset="-79"/>
              </a:rPr>
              <a:t> Add Book To Library Collection</a:t>
            </a:r>
          </a:p>
        </p:txBody>
      </p:sp>
      <p:pic>
        <p:nvPicPr>
          <p:cNvPr id="5122" name="Picture 2" descr="C:\Users\kallo\Downloads\new\new\saveNewBookToCollec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64751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6248400"/>
            <a:ext cx="4060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Aharoni" pitchFamily="2" charset="-79"/>
                <a:cs typeface="Aharoni" pitchFamily="2" charset="-79"/>
              </a:rPr>
              <a:t>Add Book Copy Diagram</a:t>
            </a:r>
          </a:p>
        </p:txBody>
      </p:sp>
      <p:pic>
        <p:nvPicPr>
          <p:cNvPr id="1026" name="Picture 2" descr="C:\Users\kallo\Downloads\new\new\AddBook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"/>
            <a:ext cx="8839200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6019800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Aharoni" pitchFamily="2" charset="-79"/>
                <a:cs typeface="Aharoni" pitchFamily="2" charset="-79"/>
              </a:rPr>
              <a:t>Add New Member</a:t>
            </a:r>
          </a:p>
        </p:txBody>
      </p:sp>
      <p:pic>
        <p:nvPicPr>
          <p:cNvPr id="2" name="Picture 2" descr="C:\Users\kallo\Downloads\new\new\SaveNewMemb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52400"/>
            <a:ext cx="8920452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6019800"/>
            <a:ext cx="2760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Aharoni" pitchFamily="2" charset="-79"/>
                <a:cs typeface="Aharoni" pitchFamily="2" charset="-79"/>
              </a:rPr>
              <a:t>Check Out Book</a:t>
            </a:r>
          </a:p>
        </p:txBody>
      </p:sp>
      <p:pic>
        <p:nvPicPr>
          <p:cNvPr id="2050" name="Picture 2" descr="C:\Users\kallo\Downloads\new\new\CheckOutBook_c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" y="152401"/>
            <a:ext cx="8989975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600" y="5943600"/>
            <a:ext cx="2114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Aharoni" pitchFamily="2" charset="-79"/>
                <a:cs typeface="Aharoni" pitchFamily="2" charset="-79"/>
              </a:rPr>
              <a:t>Add Author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397E86C-3468-115B-27D3-6F12A000E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9144000" cy="48768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</TotalTime>
  <Words>54</Words>
  <Application>Microsoft Office PowerPoint</Application>
  <PresentationFormat>On-screen Show (4:3)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Aharoni</vt:lpstr>
      <vt:lpstr>Lucida Sans Unicode</vt:lpstr>
      <vt:lpstr>Verdana</vt:lpstr>
      <vt:lpstr>Wingdings</vt:lpstr>
      <vt:lpstr>Wingdings 2</vt:lpstr>
      <vt:lpstr>Wingdings 3</vt:lpstr>
      <vt:lpstr>Concourse</vt:lpstr>
      <vt:lpstr>MPP Library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MPP Library Project Presentation</dc:title>
  <dc:creator>kallol.shekhor@gmail.com</dc:creator>
  <cp:lastModifiedBy>Mohammad Nowsher Ali</cp:lastModifiedBy>
  <cp:revision>20</cp:revision>
  <dcterms:created xsi:type="dcterms:W3CDTF">2022-07-01T20:30:04Z</dcterms:created>
  <dcterms:modified xsi:type="dcterms:W3CDTF">2022-07-02T15:47:22Z</dcterms:modified>
</cp:coreProperties>
</file>