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45DEF-D719-934A-8875-8035C0AE33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5819BA-A089-D34B-BC40-366A915AE1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0167E4-73CD-BB47-BBCA-4640A2AF9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9F91F-2F52-744D-8213-38031D0D0634}" type="datetimeFigureOut">
              <a:rPr lang="en-US" smtClean="0"/>
              <a:t>3/15/21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D3290F-97C0-CF45-AFDE-38BE06E64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1D43A2-CA4C-6443-959C-BF538ADDB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AE542-F5F7-F643-8730-D7ACCB7F4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015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B0FFF-6151-DC4A-8A10-5D02FFE5F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4959CF-81B5-AC4F-995A-FE4C20C5A0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E41B44-70A1-AD40-BDD9-E2E328D60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9F91F-2F52-744D-8213-38031D0D0634}" type="datetimeFigureOut">
              <a:rPr lang="en-US" smtClean="0"/>
              <a:t>3/15/21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8BF775-4DF7-0041-8803-9018DB441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9FA9B2-A112-4D43-B3A9-1C324BA98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AE542-F5F7-F643-8730-D7ACCB7F4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249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B2D188-7100-A34F-BDF0-3477F5837F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D500A0-4BF5-264E-B600-6F31DA6954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824C86-22BA-3845-8C9E-9FEFD2956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9F91F-2F52-744D-8213-38031D0D0634}" type="datetimeFigureOut">
              <a:rPr lang="en-US" smtClean="0"/>
              <a:t>3/15/21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815259-EB82-7C47-9896-AD2B2E971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9CB033-693D-E14D-A647-29DFAA93A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AE542-F5F7-F643-8730-D7ACCB7F4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764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DB1BD-EACE-0B45-A19B-4829B8271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E3C2DB-FAAB-344E-8951-0A206CC5BA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9FEDC6-D46C-2B41-BEB8-12370D34D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9F91F-2F52-744D-8213-38031D0D0634}" type="datetimeFigureOut">
              <a:rPr lang="en-US" smtClean="0"/>
              <a:t>3/15/21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979F3C-AB29-0141-A873-CA26C5F41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04C0AE-4121-D545-807F-620CD2954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AE542-F5F7-F643-8730-D7ACCB7F4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636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23966-020D-C048-B208-1CB3DF488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BCA6D0-F667-F94C-8210-69670886B9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5078B8-96EC-834B-B10C-72B366C5E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9F91F-2F52-744D-8213-38031D0D0634}" type="datetimeFigureOut">
              <a:rPr lang="en-US" smtClean="0"/>
              <a:t>3/15/21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254310-D546-7946-9C03-27C1FE039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0F773F-0803-BD41-BCEB-48C82D69D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AE542-F5F7-F643-8730-D7ACCB7F4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706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81554-2E7E-E748-A9C4-73C5C9335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35E99C-1D47-DC44-BF11-B61E8139CA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D8387B-B2BA-BF4C-ACF9-C42838531B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5F1441-0441-C74B-A14B-978D6927A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9F91F-2F52-744D-8213-38031D0D0634}" type="datetimeFigureOut">
              <a:rPr lang="en-US" smtClean="0"/>
              <a:t>3/15/21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C96671-3252-2A41-852C-CA4491C79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F0A05C-DE15-0947-BC06-A5882F161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AE542-F5F7-F643-8730-D7ACCB7F4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923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F9783-D7A1-3A4A-B5BB-854A39D3D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2F6D33-FB00-A342-9FA7-5EB373769A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BF28DA-F2E9-AB43-8598-90517EFAD2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893FEC-EA61-9D41-A332-DC003B9C94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B1DB21-6ACB-354A-AB31-8BE17F8886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D4C4DA-6FB6-674A-9B79-4C7069DE3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9F91F-2F52-744D-8213-38031D0D0634}" type="datetimeFigureOut">
              <a:rPr lang="en-US" smtClean="0"/>
              <a:t>3/15/21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4E1BA2-E62D-2C49-9225-2BCE82A16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1DC1BF-DCCD-164F-B66D-1C3F9E7BE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AE542-F5F7-F643-8730-D7ACCB7F4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69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DB626-774A-9440-B416-7F2CC4FD3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9F1523-7023-B04D-B510-80B9D83D9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9F91F-2F52-744D-8213-38031D0D0634}" type="datetimeFigureOut">
              <a:rPr lang="en-US" smtClean="0"/>
              <a:t>3/15/21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73EAD4-DE42-E54D-B365-D88D69200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725047-5A35-F841-9939-7DA144F1B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AE542-F5F7-F643-8730-D7ACCB7F4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005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328F5B-C4B7-C846-963F-469F51893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9F91F-2F52-744D-8213-38031D0D0634}" type="datetimeFigureOut">
              <a:rPr lang="en-US" smtClean="0"/>
              <a:t>3/15/21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424522-8D92-D74E-AFC4-4E3392F2E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00952E-57A8-C348-A03E-2E35D7953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AE542-F5F7-F643-8730-D7ACCB7F4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66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E47DF-48FC-3C49-97AD-D93823740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3E3AD7-67DD-4642-B950-3D84CD5E9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8C033B-7E83-B145-A802-63F1FDEBC0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3DE14C-9288-F141-82EB-ADC917EDF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9F91F-2F52-744D-8213-38031D0D0634}" type="datetimeFigureOut">
              <a:rPr lang="en-US" smtClean="0"/>
              <a:t>3/15/21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10E563-15B5-6B41-AB19-367E8A496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23DD74-2F56-1E45-BD9D-46E3B8D4F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AE542-F5F7-F643-8730-D7ACCB7F4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264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464AE-4DE5-5A45-9AAE-CAEFDF7A4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EADEDD-08BE-A945-AAB1-39656BBB9A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367C35-E30F-5C4B-B1BD-420CDD0571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9AD967-BE42-1D40-9397-D1EB22F1B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9F91F-2F52-744D-8213-38031D0D0634}" type="datetimeFigureOut">
              <a:rPr lang="en-US" smtClean="0"/>
              <a:t>3/15/21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79A2A2-F0EC-FA4F-85BA-6C83DB0F9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AC438C-B8B0-8C4B-BD29-E27D396B0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AE542-F5F7-F643-8730-D7ACCB7F4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162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C93C3B-CF72-D246-9C74-0180B87B8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FDDA5-60B8-3045-9BA1-BC0F36DD26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9B9BF7-72F3-614E-8EA7-7577540F15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09F91F-2F52-744D-8213-38031D0D0634}" type="datetimeFigureOut">
              <a:rPr lang="en-US" smtClean="0"/>
              <a:t>3/15/21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687165-A73D-FF46-9491-B096A098BD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382406-229F-6745-BFC6-2B7AE14197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BAE542-F5F7-F643-8730-D7ACCB7F4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041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7CAEC20-5EA3-3540-9105-B3C7072561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329" y="1140858"/>
            <a:ext cx="7147878" cy="461267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DD7950D-CA5C-E94A-95B4-3C71046088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2390" y="1370596"/>
            <a:ext cx="4150761" cy="270924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CD63101-9E24-914B-9921-B22EA5643B0E}"/>
              </a:ext>
            </a:extLst>
          </p:cNvPr>
          <p:cNvCxnSpPr>
            <a:cxnSpLocks/>
          </p:cNvCxnSpPr>
          <p:nvPr/>
        </p:nvCxnSpPr>
        <p:spPr>
          <a:xfrm>
            <a:off x="2731214" y="1370596"/>
            <a:ext cx="1306530" cy="145091"/>
          </a:xfrm>
          <a:prstGeom prst="line">
            <a:avLst/>
          </a:prstGeom>
          <a:ln w="19050">
            <a:solidFill>
              <a:schemeClr val="accent2"/>
            </a:solidFill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35E1501-0B6E-AD4A-82B6-53E27666584C}"/>
              </a:ext>
            </a:extLst>
          </p:cNvPr>
          <p:cNvCxnSpPr>
            <a:cxnSpLocks/>
          </p:cNvCxnSpPr>
          <p:nvPr/>
        </p:nvCxnSpPr>
        <p:spPr>
          <a:xfrm flipV="1">
            <a:off x="2731214" y="3708972"/>
            <a:ext cx="4707276" cy="1633341"/>
          </a:xfrm>
          <a:prstGeom prst="line">
            <a:avLst/>
          </a:prstGeom>
          <a:ln w="19050">
            <a:solidFill>
              <a:schemeClr val="accent2"/>
            </a:solidFill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C696CA8B-A5F2-7147-8697-3B217D73A16E}"/>
              </a:ext>
            </a:extLst>
          </p:cNvPr>
          <p:cNvSpPr/>
          <p:nvPr/>
        </p:nvSpPr>
        <p:spPr>
          <a:xfrm>
            <a:off x="1654139" y="1370596"/>
            <a:ext cx="1077075" cy="3971717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40DD52E-63F7-B440-BD57-8A9ED9F7AA56}"/>
              </a:ext>
            </a:extLst>
          </p:cNvPr>
          <p:cNvCxnSpPr>
            <a:cxnSpLocks/>
          </p:cNvCxnSpPr>
          <p:nvPr/>
        </p:nvCxnSpPr>
        <p:spPr>
          <a:xfrm>
            <a:off x="4195861" y="1657498"/>
            <a:ext cx="293946" cy="115762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5C334B73-F3BD-4C40-9862-639B8EA95059}"/>
              </a:ext>
            </a:extLst>
          </p:cNvPr>
          <p:cNvSpPr txBox="1"/>
          <p:nvPr/>
        </p:nvSpPr>
        <p:spPr>
          <a:xfrm>
            <a:off x="4489807" y="1985786"/>
            <a:ext cx="2800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Large drop after 10 sessions</a:t>
            </a:r>
          </a:p>
        </p:txBody>
      </p:sp>
    </p:spTree>
    <p:extLst>
      <p:ext uri="{BB962C8B-B14F-4D97-AF65-F5344CB8AC3E}">
        <p14:creationId xmlns:p14="http://schemas.microsoft.com/office/powerpoint/2010/main" val="35753149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5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Angie L</dc:creator>
  <cp:lastModifiedBy>Angie L</cp:lastModifiedBy>
  <cp:revision>2</cp:revision>
  <dcterms:created xsi:type="dcterms:W3CDTF">2021-03-15T21:57:20Z</dcterms:created>
  <dcterms:modified xsi:type="dcterms:W3CDTF">2021-03-15T22:12:39Z</dcterms:modified>
</cp:coreProperties>
</file>