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6" r:id="rId6"/>
    <p:sldId id="260" r:id="rId7"/>
    <p:sldId id="268" r:id="rId8"/>
    <p:sldId id="261" r:id="rId9"/>
    <p:sldId id="269" r:id="rId10"/>
    <p:sldId id="262" r:id="rId11"/>
    <p:sldId id="263" r:id="rId12"/>
    <p:sldId id="264" r:id="rId13"/>
    <p:sldId id="270" r:id="rId14"/>
    <p:sldId id="265"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5" d="100"/>
          <a:sy n="105" d="100"/>
        </p:scale>
        <p:origin x="8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8.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EFFBC98-24EB-40F0-8705-A41611E59508}"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EA502F0E-31D9-44BE-86DD-AECC9D2386E2}">
      <dgm:prSet/>
      <dgm:spPr/>
      <dgm:t>
        <a:bodyPr/>
        <a:lstStyle/>
        <a:p>
          <a:r>
            <a:rPr lang="en-US"/>
            <a:t>1. What are the most popular YouTube video categories across countries?</a:t>
          </a:r>
        </a:p>
      </dgm:t>
    </dgm:pt>
    <dgm:pt modelId="{9F59F164-A62A-4834-AEE0-7BA61C3C3CDF}" type="parTrans" cxnId="{856AF9F5-D330-48E9-AC21-DD5FDCEF7319}">
      <dgm:prSet/>
      <dgm:spPr/>
      <dgm:t>
        <a:bodyPr/>
        <a:lstStyle/>
        <a:p>
          <a:endParaRPr lang="en-US"/>
        </a:p>
      </dgm:t>
    </dgm:pt>
    <dgm:pt modelId="{8238FEA1-142F-4A80-B8A3-7CF822089410}" type="sibTrans" cxnId="{856AF9F5-D330-48E9-AC21-DD5FDCEF7319}">
      <dgm:prSet/>
      <dgm:spPr/>
      <dgm:t>
        <a:bodyPr/>
        <a:lstStyle/>
        <a:p>
          <a:endParaRPr lang="en-US"/>
        </a:p>
      </dgm:t>
    </dgm:pt>
    <dgm:pt modelId="{843742EC-3DC2-42A4-991F-E4BE5C47BD07}">
      <dgm:prSet/>
      <dgm:spPr/>
      <dgm:t>
        <a:bodyPr/>
        <a:lstStyle/>
        <a:p>
          <a:r>
            <a:rPr lang="en-US"/>
            <a:t>2. How does video category correlate with like counts?</a:t>
          </a:r>
        </a:p>
      </dgm:t>
    </dgm:pt>
    <dgm:pt modelId="{F05BCD8D-EEFD-4D62-8658-A5A435D23786}" type="parTrans" cxnId="{3EA61687-B947-45CD-AEE9-417A6C00A987}">
      <dgm:prSet/>
      <dgm:spPr/>
      <dgm:t>
        <a:bodyPr/>
        <a:lstStyle/>
        <a:p>
          <a:endParaRPr lang="en-US"/>
        </a:p>
      </dgm:t>
    </dgm:pt>
    <dgm:pt modelId="{371FBD14-440B-45BA-B657-62D83096D40F}" type="sibTrans" cxnId="{3EA61687-B947-45CD-AEE9-417A6C00A987}">
      <dgm:prSet/>
      <dgm:spPr/>
      <dgm:t>
        <a:bodyPr/>
        <a:lstStyle/>
        <a:p>
          <a:endParaRPr lang="en-US"/>
        </a:p>
      </dgm:t>
    </dgm:pt>
    <dgm:pt modelId="{A104D065-DDC2-4B76-9470-4E0431EDC861}">
      <dgm:prSet/>
      <dgm:spPr/>
      <dgm:t>
        <a:bodyPr/>
        <a:lstStyle/>
        <a:p>
          <a:r>
            <a:rPr lang="en-US"/>
            <a:t>3. Can we predict likes/views using description, category, region?</a:t>
          </a:r>
        </a:p>
      </dgm:t>
    </dgm:pt>
    <dgm:pt modelId="{39E8A177-BF67-4E1E-A663-FDC37A8CE4BE}" type="parTrans" cxnId="{BDE22D06-B8ED-45EA-9D0F-AE75F2D8CED5}">
      <dgm:prSet/>
      <dgm:spPr/>
      <dgm:t>
        <a:bodyPr/>
        <a:lstStyle/>
        <a:p>
          <a:endParaRPr lang="en-US"/>
        </a:p>
      </dgm:t>
    </dgm:pt>
    <dgm:pt modelId="{7F781225-EF8B-4B33-A761-E1D36C290394}" type="sibTrans" cxnId="{BDE22D06-B8ED-45EA-9D0F-AE75F2D8CED5}">
      <dgm:prSet/>
      <dgm:spPr/>
      <dgm:t>
        <a:bodyPr/>
        <a:lstStyle/>
        <a:p>
          <a:endParaRPr lang="en-US"/>
        </a:p>
      </dgm:t>
    </dgm:pt>
    <dgm:pt modelId="{4AD790E2-5751-400D-8C15-D42225B84162}">
      <dgm:prSet/>
      <dgm:spPr/>
      <dgm:t>
        <a:bodyPr/>
        <a:lstStyle/>
        <a:p>
          <a:r>
            <a:rPr lang="en-US"/>
            <a:t>4. How does sentiment in descriptions relate to engagement?</a:t>
          </a:r>
        </a:p>
      </dgm:t>
    </dgm:pt>
    <dgm:pt modelId="{5DCF3B89-DB9F-41E0-9F90-EB020889D9D9}" type="parTrans" cxnId="{00EBE042-4AA0-4BDA-8F1B-A6D4247444BD}">
      <dgm:prSet/>
      <dgm:spPr/>
      <dgm:t>
        <a:bodyPr/>
        <a:lstStyle/>
        <a:p>
          <a:endParaRPr lang="en-US"/>
        </a:p>
      </dgm:t>
    </dgm:pt>
    <dgm:pt modelId="{A21FFF5E-AD73-46D9-80C6-DD1B59E55789}" type="sibTrans" cxnId="{00EBE042-4AA0-4BDA-8F1B-A6D4247444BD}">
      <dgm:prSet/>
      <dgm:spPr/>
      <dgm:t>
        <a:bodyPr/>
        <a:lstStyle/>
        <a:p>
          <a:endParaRPr lang="en-US"/>
        </a:p>
      </dgm:t>
    </dgm:pt>
    <dgm:pt modelId="{F5B9298B-38D1-4C3F-91DA-361C67E92FF8}" type="pres">
      <dgm:prSet presAssocID="{5EFFBC98-24EB-40F0-8705-A41611E59508}" presName="root" presStyleCnt="0">
        <dgm:presLayoutVars>
          <dgm:dir/>
          <dgm:resizeHandles val="exact"/>
        </dgm:presLayoutVars>
      </dgm:prSet>
      <dgm:spPr/>
    </dgm:pt>
    <dgm:pt modelId="{BD7D1D58-DB9A-4694-9463-92712A52F6EC}" type="pres">
      <dgm:prSet presAssocID="{EA502F0E-31D9-44BE-86DD-AECC9D2386E2}" presName="compNode" presStyleCnt="0"/>
      <dgm:spPr/>
    </dgm:pt>
    <dgm:pt modelId="{7AAD15D1-1E3A-4903-B613-8AC290AA357A}" type="pres">
      <dgm:prSet presAssocID="{EA502F0E-31D9-44BE-86DD-AECC9D2386E2}" presName="bgRect" presStyleLbl="bgShp" presStyleIdx="0" presStyleCnt="4"/>
      <dgm:spPr/>
    </dgm:pt>
    <dgm:pt modelId="{E448C8DC-339E-4B76-B735-C770310FB506}" type="pres">
      <dgm:prSet presAssocID="{EA502F0E-31D9-44BE-86DD-AECC9D2386E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FBA09070-E02D-4DC5-B26E-AA149794E344}" type="pres">
      <dgm:prSet presAssocID="{EA502F0E-31D9-44BE-86DD-AECC9D2386E2}" presName="spaceRect" presStyleCnt="0"/>
      <dgm:spPr/>
    </dgm:pt>
    <dgm:pt modelId="{E3413BAE-F0C9-4363-AB46-63A33197D216}" type="pres">
      <dgm:prSet presAssocID="{EA502F0E-31D9-44BE-86DD-AECC9D2386E2}" presName="parTx" presStyleLbl="revTx" presStyleIdx="0" presStyleCnt="4">
        <dgm:presLayoutVars>
          <dgm:chMax val="0"/>
          <dgm:chPref val="0"/>
        </dgm:presLayoutVars>
      </dgm:prSet>
      <dgm:spPr/>
    </dgm:pt>
    <dgm:pt modelId="{5FB28CF2-D67C-4A16-A097-46142EAAC7B2}" type="pres">
      <dgm:prSet presAssocID="{8238FEA1-142F-4A80-B8A3-7CF822089410}" presName="sibTrans" presStyleCnt="0"/>
      <dgm:spPr/>
    </dgm:pt>
    <dgm:pt modelId="{6FB220F1-25AC-43FA-880D-4E5A0AFD19C1}" type="pres">
      <dgm:prSet presAssocID="{843742EC-3DC2-42A4-991F-E4BE5C47BD07}" presName="compNode" presStyleCnt="0"/>
      <dgm:spPr/>
    </dgm:pt>
    <dgm:pt modelId="{B0C11AE2-D5D7-4E71-B6D1-6DC3A275C967}" type="pres">
      <dgm:prSet presAssocID="{843742EC-3DC2-42A4-991F-E4BE5C47BD07}" presName="bgRect" presStyleLbl="bgShp" presStyleIdx="1" presStyleCnt="4"/>
      <dgm:spPr/>
    </dgm:pt>
    <dgm:pt modelId="{8E384F49-8001-40D9-8725-F01136B0A4CC}" type="pres">
      <dgm:prSet presAssocID="{843742EC-3DC2-42A4-991F-E4BE5C47BD0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y"/>
        </a:ext>
      </dgm:extLst>
    </dgm:pt>
    <dgm:pt modelId="{29D8D045-2927-4623-AD35-8ADF7C73405F}" type="pres">
      <dgm:prSet presAssocID="{843742EC-3DC2-42A4-991F-E4BE5C47BD07}" presName="spaceRect" presStyleCnt="0"/>
      <dgm:spPr/>
    </dgm:pt>
    <dgm:pt modelId="{A3493915-595B-4824-8441-6FEC73FF45C4}" type="pres">
      <dgm:prSet presAssocID="{843742EC-3DC2-42A4-991F-E4BE5C47BD07}" presName="parTx" presStyleLbl="revTx" presStyleIdx="1" presStyleCnt="4">
        <dgm:presLayoutVars>
          <dgm:chMax val="0"/>
          <dgm:chPref val="0"/>
        </dgm:presLayoutVars>
      </dgm:prSet>
      <dgm:spPr/>
    </dgm:pt>
    <dgm:pt modelId="{E416EA94-9BD5-4490-8F5B-C03900D68D3F}" type="pres">
      <dgm:prSet presAssocID="{371FBD14-440B-45BA-B657-62D83096D40F}" presName="sibTrans" presStyleCnt="0"/>
      <dgm:spPr/>
    </dgm:pt>
    <dgm:pt modelId="{E978A761-C931-4D35-B912-ABBB71512AB7}" type="pres">
      <dgm:prSet presAssocID="{A104D065-DDC2-4B76-9470-4E0431EDC861}" presName="compNode" presStyleCnt="0"/>
      <dgm:spPr/>
    </dgm:pt>
    <dgm:pt modelId="{31165019-3F41-4414-9C43-D2A5FA1FB47E}" type="pres">
      <dgm:prSet presAssocID="{A104D065-DDC2-4B76-9470-4E0431EDC861}" presName="bgRect" presStyleLbl="bgShp" presStyleIdx="2" presStyleCnt="4"/>
      <dgm:spPr/>
    </dgm:pt>
    <dgm:pt modelId="{2FAB17AB-0411-4886-820C-96929EB01FD5}" type="pres">
      <dgm:prSet presAssocID="{A104D065-DDC2-4B76-9470-4E0431EDC8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692C8D20-77E6-4E58-83A4-773181E75CB9}" type="pres">
      <dgm:prSet presAssocID="{A104D065-DDC2-4B76-9470-4E0431EDC861}" presName="spaceRect" presStyleCnt="0"/>
      <dgm:spPr/>
    </dgm:pt>
    <dgm:pt modelId="{2759865C-48E1-4BD0-93AD-B972AF255842}" type="pres">
      <dgm:prSet presAssocID="{A104D065-DDC2-4B76-9470-4E0431EDC861}" presName="parTx" presStyleLbl="revTx" presStyleIdx="2" presStyleCnt="4">
        <dgm:presLayoutVars>
          <dgm:chMax val="0"/>
          <dgm:chPref val="0"/>
        </dgm:presLayoutVars>
      </dgm:prSet>
      <dgm:spPr/>
    </dgm:pt>
    <dgm:pt modelId="{EC35305B-43C4-4341-A09F-D915265E1072}" type="pres">
      <dgm:prSet presAssocID="{7F781225-EF8B-4B33-A761-E1D36C290394}" presName="sibTrans" presStyleCnt="0"/>
      <dgm:spPr/>
    </dgm:pt>
    <dgm:pt modelId="{E36E8DBA-77AE-4CB8-B4EE-4A6ED09CA483}" type="pres">
      <dgm:prSet presAssocID="{4AD790E2-5751-400D-8C15-D42225B84162}" presName="compNode" presStyleCnt="0"/>
      <dgm:spPr/>
    </dgm:pt>
    <dgm:pt modelId="{9D0F6D5F-FE65-45E9-9083-82E71A9B7E3E}" type="pres">
      <dgm:prSet presAssocID="{4AD790E2-5751-400D-8C15-D42225B84162}" presName="bgRect" presStyleLbl="bgShp" presStyleIdx="3" presStyleCnt="4"/>
      <dgm:spPr/>
    </dgm:pt>
    <dgm:pt modelId="{FFFA3230-A6C1-4230-9638-D718EFC729A2}" type="pres">
      <dgm:prSet presAssocID="{4AD790E2-5751-400D-8C15-D42225B8416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fused Person"/>
        </a:ext>
      </dgm:extLst>
    </dgm:pt>
    <dgm:pt modelId="{0C05E113-AA06-4674-8AD8-6C1782705E60}" type="pres">
      <dgm:prSet presAssocID="{4AD790E2-5751-400D-8C15-D42225B84162}" presName="spaceRect" presStyleCnt="0"/>
      <dgm:spPr/>
    </dgm:pt>
    <dgm:pt modelId="{2299B036-111A-4736-A055-BACBA456DBA3}" type="pres">
      <dgm:prSet presAssocID="{4AD790E2-5751-400D-8C15-D42225B84162}" presName="parTx" presStyleLbl="revTx" presStyleIdx="3" presStyleCnt="4">
        <dgm:presLayoutVars>
          <dgm:chMax val="0"/>
          <dgm:chPref val="0"/>
        </dgm:presLayoutVars>
      </dgm:prSet>
      <dgm:spPr/>
    </dgm:pt>
  </dgm:ptLst>
  <dgm:cxnLst>
    <dgm:cxn modelId="{62383B00-1C09-44A0-8F93-EBAA11409D29}" type="presOf" srcId="{A104D065-DDC2-4B76-9470-4E0431EDC861}" destId="{2759865C-48E1-4BD0-93AD-B972AF255842}" srcOrd="0" destOrd="0" presId="urn:microsoft.com/office/officeart/2018/2/layout/IconVerticalSolidList"/>
    <dgm:cxn modelId="{BDE22D06-B8ED-45EA-9D0F-AE75F2D8CED5}" srcId="{5EFFBC98-24EB-40F0-8705-A41611E59508}" destId="{A104D065-DDC2-4B76-9470-4E0431EDC861}" srcOrd="2" destOrd="0" parTransId="{39E8A177-BF67-4E1E-A663-FDC37A8CE4BE}" sibTransId="{7F781225-EF8B-4B33-A761-E1D36C290394}"/>
    <dgm:cxn modelId="{6C12C735-779E-426D-9876-F0573159AF2A}" type="presOf" srcId="{4AD790E2-5751-400D-8C15-D42225B84162}" destId="{2299B036-111A-4736-A055-BACBA456DBA3}" srcOrd="0" destOrd="0" presId="urn:microsoft.com/office/officeart/2018/2/layout/IconVerticalSolidList"/>
    <dgm:cxn modelId="{62BFB638-91C1-4FBC-A566-83FD45CF837D}" type="presOf" srcId="{EA502F0E-31D9-44BE-86DD-AECC9D2386E2}" destId="{E3413BAE-F0C9-4363-AB46-63A33197D216}" srcOrd="0" destOrd="0" presId="urn:microsoft.com/office/officeart/2018/2/layout/IconVerticalSolidList"/>
    <dgm:cxn modelId="{00EBE042-4AA0-4BDA-8F1B-A6D4247444BD}" srcId="{5EFFBC98-24EB-40F0-8705-A41611E59508}" destId="{4AD790E2-5751-400D-8C15-D42225B84162}" srcOrd="3" destOrd="0" parTransId="{5DCF3B89-DB9F-41E0-9F90-EB020889D9D9}" sibTransId="{A21FFF5E-AD73-46D9-80C6-DD1B59E55789}"/>
    <dgm:cxn modelId="{3EA61687-B947-45CD-AEE9-417A6C00A987}" srcId="{5EFFBC98-24EB-40F0-8705-A41611E59508}" destId="{843742EC-3DC2-42A4-991F-E4BE5C47BD07}" srcOrd="1" destOrd="0" parTransId="{F05BCD8D-EEFD-4D62-8658-A5A435D23786}" sibTransId="{371FBD14-440B-45BA-B657-62D83096D40F}"/>
    <dgm:cxn modelId="{3B2C5DB2-61C1-4D67-8F4F-DF96E7C8F780}" type="presOf" srcId="{5EFFBC98-24EB-40F0-8705-A41611E59508}" destId="{F5B9298B-38D1-4C3F-91DA-361C67E92FF8}" srcOrd="0" destOrd="0" presId="urn:microsoft.com/office/officeart/2018/2/layout/IconVerticalSolidList"/>
    <dgm:cxn modelId="{83CB12D4-09D6-44B6-8284-EE7F5E1E1102}" type="presOf" srcId="{843742EC-3DC2-42A4-991F-E4BE5C47BD07}" destId="{A3493915-595B-4824-8441-6FEC73FF45C4}" srcOrd="0" destOrd="0" presId="urn:microsoft.com/office/officeart/2018/2/layout/IconVerticalSolidList"/>
    <dgm:cxn modelId="{856AF9F5-D330-48E9-AC21-DD5FDCEF7319}" srcId="{5EFFBC98-24EB-40F0-8705-A41611E59508}" destId="{EA502F0E-31D9-44BE-86DD-AECC9D2386E2}" srcOrd="0" destOrd="0" parTransId="{9F59F164-A62A-4834-AEE0-7BA61C3C3CDF}" sibTransId="{8238FEA1-142F-4A80-B8A3-7CF822089410}"/>
    <dgm:cxn modelId="{268E4525-3CD8-435A-A18D-C2E8A74A36C8}" type="presParOf" srcId="{F5B9298B-38D1-4C3F-91DA-361C67E92FF8}" destId="{BD7D1D58-DB9A-4694-9463-92712A52F6EC}" srcOrd="0" destOrd="0" presId="urn:microsoft.com/office/officeart/2018/2/layout/IconVerticalSolidList"/>
    <dgm:cxn modelId="{23E515C3-B10D-4843-8BBD-BDB7308947E7}" type="presParOf" srcId="{BD7D1D58-DB9A-4694-9463-92712A52F6EC}" destId="{7AAD15D1-1E3A-4903-B613-8AC290AA357A}" srcOrd="0" destOrd="0" presId="urn:microsoft.com/office/officeart/2018/2/layout/IconVerticalSolidList"/>
    <dgm:cxn modelId="{921F57CE-943F-4D5B-B97F-28B466090F82}" type="presParOf" srcId="{BD7D1D58-DB9A-4694-9463-92712A52F6EC}" destId="{E448C8DC-339E-4B76-B735-C770310FB506}" srcOrd="1" destOrd="0" presId="urn:microsoft.com/office/officeart/2018/2/layout/IconVerticalSolidList"/>
    <dgm:cxn modelId="{477A262E-19FC-4B36-8A9C-73F23C7ACE20}" type="presParOf" srcId="{BD7D1D58-DB9A-4694-9463-92712A52F6EC}" destId="{FBA09070-E02D-4DC5-B26E-AA149794E344}" srcOrd="2" destOrd="0" presId="urn:microsoft.com/office/officeart/2018/2/layout/IconVerticalSolidList"/>
    <dgm:cxn modelId="{FE82E99F-9E15-4CE5-B1C7-89C1E8129AB3}" type="presParOf" srcId="{BD7D1D58-DB9A-4694-9463-92712A52F6EC}" destId="{E3413BAE-F0C9-4363-AB46-63A33197D216}" srcOrd="3" destOrd="0" presId="urn:microsoft.com/office/officeart/2018/2/layout/IconVerticalSolidList"/>
    <dgm:cxn modelId="{9C55B382-8D01-481F-992E-EFE1DBF850E4}" type="presParOf" srcId="{F5B9298B-38D1-4C3F-91DA-361C67E92FF8}" destId="{5FB28CF2-D67C-4A16-A097-46142EAAC7B2}" srcOrd="1" destOrd="0" presId="urn:microsoft.com/office/officeart/2018/2/layout/IconVerticalSolidList"/>
    <dgm:cxn modelId="{9860A938-4B23-496E-9A27-FACB8F28A971}" type="presParOf" srcId="{F5B9298B-38D1-4C3F-91DA-361C67E92FF8}" destId="{6FB220F1-25AC-43FA-880D-4E5A0AFD19C1}" srcOrd="2" destOrd="0" presId="urn:microsoft.com/office/officeart/2018/2/layout/IconVerticalSolidList"/>
    <dgm:cxn modelId="{D2242149-7343-4B6C-9C6D-8A8519686CF0}" type="presParOf" srcId="{6FB220F1-25AC-43FA-880D-4E5A0AFD19C1}" destId="{B0C11AE2-D5D7-4E71-B6D1-6DC3A275C967}" srcOrd="0" destOrd="0" presId="urn:microsoft.com/office/officeart/2018/2/layout/IconVerticalSolidList"/>
    <dgm:cxn modelId="{4B55C7F3-A8BA-49F3-80FC-DE6DD5C16AB0}" type="presParOf" srcId="{6FB220F1-25AC-43FA-880D-4E5A0AFD19C1}" destId="{8E384F49-8001-40D9-8725-F01136B0A4CC}" srcOrd="1" destOrd="0" presId="urn:microsoft.com/office/officeart/2018/2/layout/IconVerticalSolidList"/>
    <dgm:cxn modelId="{C489421C-465E-4481-B154-5FE5D3048952}" type="presParOf" srcId="{6FB220F1-25AC-43FA-880D-4E5A0AFD19C1}" destId="{29D8D045-2927-4623-AD35-8ADF7C73405F}" srcOrd="2" destOrd="0" presId="urn:microsoft.com/office/officeart/2018/2/layout/IconVerticalSolidList"/>
    <dgm:cxn modelId="{CA3853D8-2C8C-4654-B52B-9188744D672A}" type="presParOf" srcId="{6FB220F1-25AC-43FA-880D-4E5A0AFD19C1}" destId="{A3493915-595B-4824-8441-6FEC73FF45C4}" srcOrd="3" destOrd="0" presId="urn:microsoft.com/office/officeart/2018/2/layout/IconVerticalSolidList"/>
    <dgm:cxn modelId="{91C02988-A5B4-4CBB-9EA0-5F6A4BC04C15}" type="presParOf" srcId="{F5B9298B-38D1-4C3F-91DA-361C67E92FF8}" destId="{E416EA94-9BD5-4490-8F5B-C03900D68D3F}" srcOrd="3" destOrd="0" presId="urn:microsoft.com/office/officeart/2018/2/layout/IconVerticalSolidList"/>
    <dgm:cxn modelId="{5BE33823-9E6E-4143-813D-D837362C7C4D}" type="presParOf" srcId="{F5B9298B-38D1-4C3F-91DA-361C67E92FF8}" destId="{E978A761-C931-4D35-B912-ABBB71512AB7}" srcOrd="4" destOrd="0" presId="urn:microsoft.com/office/officeart/2018/2/layout/IconVerticalSolidList"/>
    <dgm:cxn modelId="{7082E7B1-5F2D-438C-BDE9-7531B4F8C0CA}" type="presParOf" srcId="{E978A761-C931-4D35-B912-ABBB71512AB7}" destId="{31165019-3F41-4414-9C43-D2A5FA1FB47E}" srcOrd="0" destOrd="0" presId="urn:microsoft.com/office/officeart/2018/2/layout/IconVerticalSolidList"/>
    <dgm:cxn modelId="{F4983968-FC1B-494B-AD2A-D534AABB9D32}" type="presParOf" srcId="{E978A761-C931-4D35-B912-ABBB71512AB7}" destId="{2FAB17AB-0411-4886-820C-96929EB01FD5}" srcOrd="1" destOrd="0" presId="urn:microsoft.com/office/officeart/2018/2/layout/IconVerticalSolidList"/>
    <dgm:cxn modelId="{F28EEA36-918B-4664-BA6A-A1E95C9D8673}" type="presParOf" srcId="{E978A761-C931-4D35-B912-ABBB71512AB7}" destId="{692C8D20-77E6-4E58-83A4-773181E75CB9}" srcOrd="2" destOrd="0" presId="urn:microsoft.com/office/officeart/2018/2/layout/IconVerticalSolidList"/>
    <dgm:cxn modelId="{949CCE06-5900-46E3-9DD9-A2A22A8E9068}" type="presParOf" srcId="{E978A761-C931-4D35-B912-ABBB71512AB7}" destId="{2759865C-48E1-4BD0-93AD-B972AF255842}" srcOrd="3" destOrd="0" presId="urn:microsoft.com/office/officeart/2018/2/layout/IconVerticalSolidList"/>
    <dgm:cxn modelId="{52988185-1FC1-4F94-8EB5-0BD579C8A9CE}" type="presParOf" srcId="{F5B9298B-38D1-4C3F-91DA-361C67E92FF8}" destId="{EC35305B-43C4-4341-A09F-D915265E1072}" srcOrd="5" destOrd="0" presId="urn:microsoft.com/office/officeart/2018/2/layout/IconVerticalSolidList"/>
    <dgm:cxn modelId="{6422CB62-CEA4-4111-BC30-FA414EB51B8E}" type="presParOf" srcId="{F5B9298B-38D1-4C3F-91DA-361C67E92FF8}" destId="{E36E8DBA-77AE-4CB8-B4EE-4A6ED09CA483}" srcOrd="6" destOrd="0" presId="urn:microsoft.com/office/officeart/2018/2/layout/IconVerticalSolidList"/>
    <dgm:cxn modelId="{05E0446F-7464-4322-93F0-3266564912D9}" type="presParOf" srcId="{E36E8DBA-77AE-4CB8-B4EE-4A6ED09CA483}" destId="{9D0F6D5F-FE65-45E9-9083-82E71A9B7E3E}" srcOrd="0" destOrd="0" presId="urn:microsoft.com/office/officeart/2018/2/layout/IconVerticalSolidList"/>
    <dgm:cxn modelId="{4469CDE9-1326-4D7B-97F4-7E58FC87DB09}" type="presParOf" srcId="{E36E8DBA-77AE-4CB8-B4EE-4A6ED09CA483}" destId="{FFFA3230-A6C1-4230-9638-D718EFC729A2}" srcOrd="1" destOrd="0" presId="urn:microsoft.com/office/officeart/2018/2/layout/IconVerticalSolidList"/>
    <dgm:cxn modelId="{B4BE9967-1730-4C64-A182-AEA8C14045B9}" type="presParOf" srcId="{E36E8DBA-77AE-4CB8-B4EE-4A6ED09CA483}" destId="{0C05E113-AA06-4674-8AD8-6C1782705E60}" srcOrd="2" destOrd="0" presId="urn:microsoft.com/office/officeart/2018/2/layout/IconVerticalSolidList"/>
    <dgm:cxn modelId="{99AC18CB-D234-488A-B7AD-71E80F6B68FF}" type="presParOf" srcId="{E36E8DBA-77AE-4CB8-B4EE-4A6ED09CA483}" destId="{2299B036-111A-4736-A055-BACBA456DBA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F1A9DD-CEC8-4B5B-93CF-8AFAC3A76A7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03B35F7F-6E3C-4373-82A9-D3AB0B260F87}">
      <dgm:prSet/>
      <dgm:spPr/>
      <dgm:t>
        <a:bodyPr/>
        <a:lstStyle/>
        <a:p>
          <a:r>
            <a:rPr lang="en-US" dirty="0"/>
            <a:t>Video Metadata: </a:t>
          </a:r>
        </a:p>
        <a:p>
          <a:r>
            <a:rPr lang="en-US" dirty="0"/>
            <a:t>title, description, </a:t>
          </a:r>
          <a:r>
            <a:rPr lang="en-US" dirty="0" err="1"/>
            <a:t>video_id</a:t>
          </a:r>
          <a:r>
            <a:rPr lang="en-US" dirty="0"/>
            <a:t>, etc.</a:t>
          </a:r>
        </a:p>
      </dgm:t>
    </dgm:pt>
    <dgm:pt modelId="{A7EC83A4-B4A2-4983-912B-937FAAABDB65}" type="parTrans" cxnId="{30C16F5B-6A6C-4ADB-8DCF-C902749895D2}">
      <dgm:prSet/>
      <dgm:spPr/>
      <dgm:t>
        <a:bodyPr/>
        <a:lstStyle/>
        <a:p>
          <a:endParaRPr lang="en-US"/>
        </a:p>
      </dgm:t>
    </dgm:pt>
    <dgm:pt modelId="{79738BE0-2639-405B-A68C-8754B169EE16}" type="sibTrans" cxnId="{30C16F5B-6A6C-4ADB-8DCF-C902749895D2}">
      <dgm:prSet/>
      <dgm:spPr/>
      <dgm:t>
        <a:bodyPr/>
        <a:lstStyle/>
        <a:p>
          <a:endParaRPr lang="en-US"/>
        </a:p>
      </dgm:t>
    </dgm:pt>
    <dgm:pt modelId="{E6E4A233-58A4-45A0-BB53-F17B0CF80CA1}">
      <dgm:prSet/>
      <dgm:spPr/>
      <dgm:t>
        <a:bodyPr/>
        <a:lstStyle/>
        <a:p>
          <a:r>
            <a:rPr lang="en-US"/>
            <a:t>Categorical: category_name, region_name</a:t>
          </a:r>
        </a:p>
      </dgm:t>
    </dgm:pt>
    <dgm:pt modelId="{A16BE522-92C2-4642-A94E-7E9DB4CA3F16}" type="parTrans" cxnId="{A4DF4DA1-676A-4602-94E7-7D1A34A715A3}">
      <dgm:prSet/>
      <dgm:spPr/>
      <dgm:t>
        <a:bodyPr/>
        <a:lstStyle/>
        <a:p>
          <a:endParaRPr lang="en-US"/>
        </a:p>
      </dgm:t>
    </dgm:pt>
    <dgm:pt modelId="{3D89032E-23DA-4AE6-8F5E-DB21555BCB44}" type="sibTrans" cxnId="{A4DF4DA1-676A-4602-94E7-7D1A34A715A3}">
      <dgm:prSet/>
      <dgm:spPr/>
      <dgm:t>
        <a:bodyPr/>
        <a:lstStyle/>
        <a:p>
          <a:endParaRPr lang="en-US"/>
        </a:p>
      </dgm:t>
    </dgm:pt>
    <dgm:pt modelId="{E19DB22D-7E38-435B-8BF4-DEA677776226}">
      <dgm:prSet/>
      <dgm:spPr/>
      <dgm:t>
        <a:bodyPr/>
        <a:lstStyle/>
        <a:p>
          <a:r>
            <a:rPr lang="en-US"/>
            <a:t>Engagement Metrics: views, likes, comments, favorites</a:t>
          </a:r>
        </a:p>
      </dgm:t>
    </dgm:pt>
    <dgm:pt modelId="{03C42207-8394-4BF1-904C-0DCB4950B3CB}" type="parTrans" cxnId="{6CB0D643-987C-4ECE-80E2-44143FBEEC57}">
      <dgm:prSet/>
      <dgm:spPr/>
      <dgm:t>
        <a:bodyPr/>
        <a:lstStyle/>
        <a:p>
          <a:endParaRPr lang="en-US"/>
        </a:p>
      </dgm:t>
    </dgm:pt>
    <dgm:pt modelId="{65773AE7-88DD-47E7-B592-4C0956E61AD8}" type="sibTrans" cxnId="{6CB0D643-987C-4ECE-80E2-44143FBEEC57}">
      <dgm:prSet/>
      <dgm:spPr/>
      <dgm:t>
        <a:bodyPr/>
        <a:lstStyle/>
        <a:p>
          <a:endParaRPr lang="en-US"/>
        </a:p>
      </dgm:t>
    </dgm:pt>
    <dgm:pt modelId="{A678A762-CC8A-4D61-80DB-221D9B89F908}" type="pres">
      <dgm:prSet presAssocID="{39F1A9DD-CEC8-4B5B-93CF-8AFAC3A76A77}" presName="vert0" presStyleCnt="0">
        <dgm:presLayoutVars>
          <dgm:dir/>
          <dgm:animOne val="branch"/>
          <dgm:animLvl val="lvl"/>
        </dgm:presLayoutVars>
      </dgm:prSet>
      <dgm:spPr/>
    </dgm:pt>
    <dgm:pt modelId="{7D3E5CDB-88F8-4938-8279-C3B237C92395}" type="pres">
      <dgm:prSet presAssocID="{03B35F7F-6E3C-4373-82A9-D3AB0B260F87}" presName="thickLine" presStyleLbl="alignNode1" presStyleIdx="0" presStyleCnt="3"/>
      <dgm:spPr/>
    </dgm:pt>
    <dgm:pt modelId="{1756B743-CEC1-4FD0-AA6A-97C21A524961}" type="pres">
      <dgm:prSet presAssocID="{03B35F7F-6E3C-4373-82A9-D3AB0B260F87}" presName="horz1" presStyleCnt="0"/>
      <dgm:spPr/>
    </dgm:pt>
    <dgm:pt modelId="{41611D1E-470B-4706-A668-8937A56B7228}" type="pres">
      <dgm:prSet presAssocID="{03B35F7F-6E3C-4373-82A9-D3AB0B260F87}" presName="tx1" presStyleLbl="revTx" presStyleIdx="0" presStyleCnt="3"/>
      <dgm:spPr/>
    </dgm:pt>
    <dgm:pt modelId="{2E244DD8-CA0C-42AC-A008-82A281908E2F}" type="pres">
      <dgm:prSet presAssocID="{03B35F7F-6E3C-4373-82A9-D3AB0B260F87}" presName="vert1" presStyleCnt="0"/>
      <dgm:spPr/>
    </dgm:pt>
    <dgm:pt modelId="{876B5B54-93AE-40FF-8E95-5D28B4089B2F}" type="pres">
      <dgm:prSet presAssocID="{E6E4A233-58A4-45A0-BB53-F17B0CF80CA1}" presName="thickLine" presStyleLbl="alignNode1" presStyleIdx="1" presStyleCnt="3"/>
      <dgm:spPr/>
    </dgm:pt>
    <dgm:pt modelId="{335F33FB-F494-40FF-972E-3868ED078FCF}" type="pres">
      <dgm:prSet presAssocID="{E6E4A233-58A4-45A0-BB53-F17B0CF80CA1}" presName="horz1" presStyleCnt="0"/>
      <dgm:spPr/>
    </dgm:pt>
    <dgm:pt modelId="{B2D0BDB8-8424-4296-9597-3D520DD904D0}" type="pres">
      <dgm:prSet presAssocID="{E6E4A233-58A4-45A0-BB53-F17B0CF80CA1}" presName="tx1" presStyleLbl="revTx" presStyleIdx="1" presStyleCnt="3"/>
      <dgm:spPr/>
    </dgm:pt>
    <dgm:pt modelId="{BA1B9618-5104-4846-AD7C-690F31A0CC91}" type="pres">
      <dgm:prSet presAssocID="{E6E4A233-58A4-45A0-BB53-F17B0CF80CA1}" presName="vert1" presStyleCnt="0"/>
      <dgm:spPr/>
    </dgm:pt>
    <dgm:pt modelId="{32C4466F-08FD-44FA-8DA0-32A05585089A}" type="pres">
      <dgm:prSet presAssocID="{E19DB22D-7E38-435B-8BF4-DEA677776226}" presName="thickLine" presStyleLbl="alignNode1" presStyleIdx="2" presStyleCnt="3"/>
      <dgm:spPr/>
    </dgm:pt>
    <dgm:pt modelId="{D073B914-6D47-4FE5-8A5D-3F4E78BD4054}" type="pres">
      <dgm:prSet presAssocID="{E19DB22D-7E38-435B-8BF4-DEA677776226}" presName="horz1" presStyleCnt="0"/>
      <dgm:spPr/>
    </dgm:pt>
    <dgm:pt modelId="{237E49A9-7500-4C02-BD7A-98631D3EDDCA}" type="pres">
      <dgm:prSet presAssocID="{E19DB22D-7E38-435B-8BF4-DEA677776226}" presName="tx1" presStyleLbl="revTx" presStyleIdx="2" presStyleCnt="3"/>
      <dgm:spPr/>
    </dgm:pt>
    <dgm:pt modelId="{47EC81B0-C23D-4D69-8C0F-4F16411B1DB9}" type="pres">
      <dgm:prSet presAssocID="{E19DB22D-7E38-435B-8BF4-DEA677776226}" presName="vert1" presStyleCnt="0"/>
      <dgm:spPr/>
    </dgm:pt>
  </dgm:ptLst>
  <dgm:cxnLst>
    <dgm:cxn modelId="{78561A01-9944-43C3-9094-EF363B80809D}" type="presOf" srcId="{E6E4A233-58A4-45A0-BB53-F17B0CF80CA1}" destId="{B2D0BDB8-8424-4296-9597-3D520DD904D0}" srcOrd="0" destOrd="0" presId="urn:microsoft.com/office/officeart/2008/layout/LinedList"/>
    <dgm:cxn modelId="{7871FF17-9A6E-4C20-BEDC-02338DCC2F9A}" type="presOf" srcId="{E19DB22D-7E38-435B-8BF4-DEA677776226}" destId="{237E49A9-7500-4C02-BD7A-98631D3EDDCA}" srcOrd="0" destOrd="0" presId="urn:microsoft.com/office/officeart/2008/layout/LinedList"/>
    <dgm:cxn modelId="{30C16F5B-6A6C-4ADB-8DCF-C902749895D2}" srcId="{39F1A9DD-CEC8-4B5B-93CF-8AFAC3A76A77}" destId="{03B35F7F-6E3C-4373-82A9-D3AB0B260F87}" srcOrd="0" destOrd="0" parTransId="{A7EC83A4-B4A2-4983-912B-937FAAABDB65}" sibTransId="{79738BE0-2639-405B-A68C-8754B169EE16}"/>
    <dgm:cxn modelId="{2D63855E-B47A-4593-905D-62FDB9A1C89F}" type="presOf" srcId="{03B35F7F-6E3C-4373-82A9-D3AB0B260F87}" destId="{41611D1E-470B-4706-A668-8937A56B7228}" srcOrd="0" destOrd="0" presId="urn:microsoft.com/office/officeart/2008/layout/LinedList"/>
    <dgm:cxn modelId="{6CB0D643-987C-4ECE-80E2-44143FBEEC57}" srcId="{39F1A9DD-CEC8-4B5B-93CF-8AFAC3A76A77}" destId="{E19DB22D-7E38-435B-8BF4-DEA677776226}" srcOrd="2" destOrd="0" parTransId="{03C42207-8394-4BF1-904C-0DCB4950B3CB}" sibTransId="{65773AE7-88DD-47E7-B592-4C0956E61AD8}"/>
    <dgm:cxn modelId="{A4DF4DA1-676A-4602-94E7-7D1A34A715A3}" srcId="{39F1A9DD-CEC8-4B5B-93CF-8AFAC3A76A77}" destId="{E6E4A233-58A4-45A0-BB53-F17B0CF80CA1}" srcOrd="1" destOrd="0" parTransId="{A16BE522-92C2-4642-A94E-7E9DB4CA3F16}" sibTransId="{3D89032E-23DA-4AE6-8F5E-DB21555BCB44}"/>
    <dgm:cxn modelId="{420123E5-ABB7-43D2-80FE-58DF0C9A69B1}" type="presOf" srcId="{39F1A9DD-CEC8-4B5B-93CF-8AFAC3A76A77}" destId="{A678A762-CC8A-4D61-80DB-221D9B89F908}" srcOrd="0" destOrd="0" presId="urn:microsoft.com/office/officeart/2008/layout/LinedList"/>
    <dgm:cxn modelId="{F2350282-17A2-4E07-944E-A3D5C12FFBB7}" type="presParOf" srcId="{A678A762-CC8A-4D61-80DB-221D9B89F908}" destId="{7D3E5CDB-88F8-4938-8279-C3B237C92395}" srcOrd="0" destOrd="0" presId="urn:microsoft.com/office/officeart/2008/layout/LinedList"/>
    <dgm:cxn modelId="{9A13ADD5-AA4D-4C0D-A622-BBA5C9621E59}" type="presParOf" srcId="{A678A762-CC8A-4D61-80DB-221D9B89F908}" destId="{1756B743-CEC1-4FD0-AA6A-97C21A524961}" srcOrd="1" destOrd="0" presId="urn:microsoft.com/office/officeart/2008/layout/LinedList"/>
    <dgm:cxn modelId="{471385CE-B708-452E-9BD4-A0CBAD3477A5}" type="presParOf" srcId="{1756B743-CEC1-4FD0-AA6A-97C21A524961}" destId="{41611D1E-470B-4706-A668-8937A56B7228}" srcOrd="0" destOrd="0" presId="urn:microsoft.com/office/officeart/2008/layout/LinedList"/>
    <dgm:cxn modelId="{2A1EFD4D-5BCD-416F-88D3-7A4B95F1E900}" type="presParOf" srcId="{1756B743-CEC1-4FD0-AA6A-97C21A524961}" destId="{2E244DD8-CA0C-42AC-A008-82A281908E2F}" srcOrd="1" destOrd="0" presId="urn:microsoft.com/office/officeart/2008/layout/LinedList"/>
    <dgm:cxn modelId="{8B6EC854-F78F-4C39-98B5-BAB29E38EC3E}" type="presParOf" srcId="{A678A762-CC8A-4D61-80DB-221D9B89F908}" destId="{876B5B54-93AE-40FF-8E95-5D28B4089B2F}" srcOrd="2" destOrd="0" presId="urn:microsoft.com/office/officeart/2008/layout/LinedList"/>
    <dgm:cxn modelId="{E36B1277-9BC4-49B7-8D70-15DB406BCE3B}" type="presParOf" srcId="{A678A762-CC8A-4D61-80DB-221D9B89F908}" destId="{335F33FB-F494-40FF-972E-3868ED078FCF}" srcOrd="3" destOrd="0" presId="urn:microsoft.com/office/officeart/2008/layout/LinedList"/>
    <dgm:cxn modelId="{65D0300E-2184-406E-A3AD-822ED4651A71}" type="presParOf" srcId="{335F33FB-F494-40FF-972E-3868ED078FCF}" destId="{B2D0BDB8-8424-4296-9597-3D520DD904D0}" srcOrd="0" destOrd="0" presId="urn:microsoft.com/office/officeart/2008/layout/LinedList"/>
    <dgm:cxn modelId="{F5960CD1-C564-446D-898C-D6003ED37773}" type="presParOf" srcId="{335F33FB-F494-40FF-972E-3868ED078FCF}" destId="{BA1B9618-5104-4846-AD7C-690F31A0CC91}" srcOrd="1" destOrd="0" presId="urn:microsoft.com/office/officeart/2008/layout/LinedList"/>
    <dgm:cxn modelId="{652C24C2-BCAC-422D-8DA6-7BBEC3CC9C75}" type="presParOf" srcId="{A678A762-CC8A-4D61-80DB-221D9B89F908}" destId="{32C4466F-08FD-44FA-8DA0-32A05585089A}" srcOrd="4" destOrd="0" presId="urn:microsoft.com/office/officeart/2008/layout/LinedList"/>
    <dgm:cxn modelId="{A9439797-F71A-4748-9BA7-4EE748AD863D}" type="presParOf" srcId="{A678A762-CC8A-4D61-80DB-221D9B89F908}" destId="{D073B914-6D47-4FE5-8A5D-3F4E78BD4054}" srcOrd="5" destOrd="0" presId="urn:microsoft.com/office/officeart/2008/layout/LinedList"/>
    <dgm:cxn modelId="{A0015641-F3B6-4C10-BAD0-FCBC71B861D9}" type="presParOf" srcId="{D073B914-6D47-4FE5-8A5D-3F4E78BD4054}" destId="{237E49A9-7500-4C02-BD7A-98631D3EDDCA}" srcOrd="0" destOrd="0" presId="urn:microsoft.com/office/officeart/2008/layout/LinedList"/>
    <dgm:cxn modelId="{3D021E97-43E6-453F-9CD3-074D1F595E9A}" type="presParOf" srcId="{D073B914-6D47-4FE5-8A5D-3F4E78BD4054}" destId="{47EC81B0-C23D-4D69-8C0F-4F16411B1DB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F1A9DD-CEC8-4B5B-93CF-8AFAC3A76A7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678A762-CC8A-4D61-80DB-221D9B89F908}" type="pres">
      <dgm:prSet presAssocID="{39F1A9DD-CEC8-4B5B-93CF-8AFAC3A76A77}" presName="vert0" presStyleCnt="0">
        <dgm:presLayoutVars>
          <dgm:dir/>
          <dgm:animOne val="branch"/>
          <dgm:animLvl val="lvl"/>
        </dgm:presLayoutVars>
      </dgm:prSet>
      <dgm:spPr/>
    </dgm:pt>
  </dgm:ptLst>
  <dgm:cxnLst>
    <dgm:cxn modelId="{420123E5-ABB7-43D2-80FE-58DF0C9A69B1}" type="presOf" srcId="{39F1A9DD-CEC8-4B5B-93CF-8AFAC3A76A77}" destId="{A678A762-CC8A-4D61-80DB-221D9B89F908}" srcOrd="0"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6E8DE1E-7B8E-489D-9F40-30E6807958B2}"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EC673CAC-C2C1-41BD-AE92-1E9FC0A5587C}">
      <dgm:prSet/>
      <dgm:spPr/>
      <dgm:t>
        <a:bodyPr/>
        <a:lstStyle/>
        <a:p>
          <a:pPr>
            <a:lnSpc>
              <a:spcPct val="100000"/>
            </a:lnSpc>
          </a:pPr>
          <a:r>
            <a:rPr lang="en-US"/>
            <a:t>Action/Adventure is globally dominant.</a:t>
          </a:r>
        </a:p>
      </dgm:t>
    </dgm:pt>
    <dgm:pt modelId="{503B230B-2D8A-4C4A-A124-81960F99E531}" type="parTrans" cxnId="{1211D866-0DD1-4FEC-87F9-D065C0F368C8}">
      <dgm:prSet/>
      <dgm:spPr/>
      <dgm:t>
        <a:bodyPr/>
        <a:lstStyle/>
        <a:p>
          <a:endParaRPr lang="en-US"/>
        </a:p>
      </dgm:t>
    </dgm:pt>
    <dgm:pt modelId="{BCDAB8F6-925E-49D1-92B4-AE6B39DFB841}" type="sibTrans" cxnId="{1211D866-0DD1-4FEC-87F9-D065C0F368C8}">
      <dgm:prSet/>
      <dgm:spPr/>
      <dgm:t>
        <a:bodyPr/>
        <a:lstStyle/>
        <a:p>
          <a:endParaRPr lang="en-US"/>
        </a:p>
      </dgm:t>
    </dgm:pt>
    <dgm:pt modelId="{D0BDC6A5-252F-419B-9422-AFE72B27B9CB}">
      <dgm:prSet/>
      <dgm:spPr/>
      <dgm:t>
        <a:bodyPr/>
        <a:lstStyle/>
        <a:p>
          <a:pPr>
            <a:lnSpc>
              <a:spcPct val="100000"/>
            </a:lnSpc>
          </a:pPr>
          <a:r>
            <a:rPr lang="en-US"/>
            <a:t>Anime/Animation and Autos &amp; Vehicles have regional appeal.</a:t>
          </a:r>
        </a:p>
      </dgm:t>
    </dgm:pt>
    <dgm:pt modelId="{F879324F-649F-4F35-AAD2-9DEBAC6DFB00}" type="parTrans" cxnId="{7EAC996C-849E-409C-9ADA-1433409D2936}">
      <dgm:prSet/>
      <dgm:spPr/>
      <dgm:t>
        <a:bodyPr/>
        <a:lstStyle/>
        <a:p>
          <a:endParaRPr lang="en-US"/>
        </a:p>
      </dgm:t>
    </dgm:pt>
    <dgm:pt modelId="{EDB7DB1B-AD9C-41B7-91C3-14E9247A133F}" type="sibTrans" cxnId="{7EAC996C-849E-409C-9ADA-1433409D2936}">
      <dgm:prSet/>
      <dgm:spPr/>
      <dgm:t>
        <a:bodyPr/>
        <a:lstStyle/>
        <a:p>
          <a:endParaRPr lang="en-US"/>
        </a:p>
      </dgm:t>
    </dgm:pt>
    <dgm:pt modelId="{20628CEF-55C4-4277-91E9-F1F5ADA82EDB}">
      <dgm:prSet/>
      <dgm:spPr/>
      <dgm:t>
        <a:bodyPr/>
        <a:lstStyle/>
        <a:p>
          <a:pPr>
            <a:lnSpc>
              <a:spcPct val="100000"/>
            </a:lnSpc>
          </a:pPr>
          <a:r>
            <a:rPr lang="en-US"/>
            <a:t>Documentary, Drama, and Education thrive in culturally interested regions.</a:t>
          </a:r>
        </a:p>
      </dgm:t>
    </dgm:pt>
    <dgm:pt modelId="{1ACE6BEA-D851-4746-83FD-BA79887BBE0C}" type="parTrans" cxnId="{DBCD92B6-3A64-40F3-9F45-E65A87DF8C94}">
      <dgm:prSet/>
      <dgm:spPr/>
      <dgm:t>
        <a:bodyPr/>
        <a:lstStyle/>
        <a:p>
          <a:endParaRPr lang="en-US"/>
        </a:p>
      </dgm:t>
    </dgm:pt>
    <dgm:pt modelId="{B9C294A6-4FC5-4F34-B47C-C55C91B0F332}" type="sibTrans" cxnId="{DBCD92B6-3A64-40F3-9F45-E65A87DF8C94}">
      <dgm:prSet/>
      <dgm:spPr/>
      <dgm:t>
        <a:bodyPr/>
        <a:lstStyle/>
        <a:p>
          <a:endParaRPr lang="en-US"/>
        </a:p>
      </dgm:t>
    </dgm:pt>
    <dgm:pt modelId="{96DD84F1-080B-4648-9BA9-A6A91AD68B6F}" type="pres">
      <dgm:prSet presAssocID="{B6E8DE1E-7B8E-489D-9F40-30E6807958B2}" presName="Name0" presStyleCnt="0">
        <dgm:presLayoutVars>
          <dgm:dir/>
          <dgm:animLvl val="lvl"/>
          <dgm:resizeHandles val="exact"/>
        </dgm:presLayoutVars>
      </dgm:prSet>
      <dgm:spPr/>
    </dgm:pt>
    <dgm:pt modelId="{E40266BB-196C-41E9-B4A0-2B6C4EF7D017}" type="pres">
      <dgm:prSet presAssocID="{20628CEF-55C4-4277-91E9-F1F5ADA82EDB}" presName="boxAndChildren" presStyleCnt="0"/>
      <dgm:spPr/>
    </dgm:pt>
    <dgm:pt modelId="{34C85694-3F71-4701-8B97-D8CEEA7C975E}" type="pres">
      <dgm:prSet presAssocID="{20628CEF-55C4-4277-91E9-F1F5ADA82EDB}" presName="parentTextBox" presStyleLbl="node1" presStyleIdx="0" presStyleCnt="3"/>
      <dgm:spPr/>
    </dgm:pt>
    <dgm:pt modelId="{45D6D320-D789-46C4-BB95-1CC64DD41C48}" type="pres">
      <dgm:prSet presAssocID="{EDB7DB1B-AD9C-41B7-91C3-14E9247A133F}" presName="sp" presStyleCnt="0"/>
      <dgm:spPr/>
    </dgm:pt>
    <dgm:pt modelId="{194F98D4-3CC4-4F4F-B052-02E5E8C32C94}" type="pres">
      <dgm:prSet presAssocID="{D0BDC6A5-252F-419B-9422-AFE72B27B9CB}" presName="arrowAndChildren" presStyleCnt="0"/>
      <dgm:spPr/>
    </dgm:pt>
    <dgm:pt modelId="{09698DFB-F569-434B-AD92-65FBA2E1981D}" type="pres">
      <dgm:prSet presAssocID="{D0BDC6A5-252F-419B-9422-AFE72B27B9CB}" presName="parentTextArrow" presStyleLbl="node1" presStyleIdx="1" presStyleCnt="3"/>
      <dgm:spPr/>
    </dgm:pt>
    <dgm:pt modelId="{9F4703FA-6307-4A2F-ABC5-42E4E1B7DDB1}" type="pres">
      <dgm:prSet presAssocID="{BCDAB8F6-925E-49D1-92B4-AE6B39DFB841}" presName="sp" presStyleCnt="0"/>
      <dgm:spPr/>
    </dgm:pt>
    <dgm:pt modelId="{0497135B-E2C3-4E38-8439-935F92CAC962}" type="pres">
      <dgm:prSet presAssocID="{EC673CAC-C2C1-41BD-AE92-1E9FC0A5587C}" presName="arrowAndChildren" presStyleCnt="0"/>
      <dgm:spPr/>
    </dgm:pt>
    <dgm:pt modelId="{CB0DC094-8FE2-4350-855A-EA522B947BFB}" type="pres">
      <dgm:prSet presAssocID="{EC673CAC-C2C1-41BD-AE92-1E9FC0A5587C}" presName="parentTextArrow" presStyleLbl="node1" presStyleIdx="2" presStyleCnt="3"/>
      <dgm:spPr/>
    </dgm:pt>
  </dgm:ptLst>
  <dgm:cxnLst>
    <dgm:cxn modelId="{1211D866-0DD1-4FEC-87F9-D065C0F368C8}" srcId="{B6E8DE1E-7B8E-489D-9F40-30E6807958B2}" destId="{EC673CAC-C2C1-41BD-AE92-1E9FC0A5587C}" srcOrd="0" destOrd="0" parTransId="{503B230B-2D8A-4C4A-A124-81960F99E531}" sibTransId="{BCDAB8F6-925E-49D1-92B4-AE6B39DFB841}"/>
    <dgm:cxn modelId="{01925E6A-EB17-4099-838F-558174B919CC}" type="presOf" srcId="{EC673CAC-C2C1-41BD-AE92-1E9FC0A5587C}" destId="{CB0DC094-8FE2-4350-855A-EA522B947BFB}" srcOrd="0" destOrd="0" presId="urn:microsoft.com/office/officeart/2005/8/layout/process4"/>
    <dgm:cxn modelId="{7EAC996C-849E-409C-9ADA-1433409D2936}" srcId="{B6E8DE1E-7B8E-489D-9F40-30E6807958B2}" destId="{D0BDC6A5-252F-419B-9422-AFE72B27B9CB}" srcOrd="1" destOrd="0" parTransId="{F879324F-649F-4F35-AAD2-9DEBAC6DFB00}" sibTransId="{EDB7DB1B-AD9C-41B7-91C3-14E9247A133F}"/>
    <dgm:cxn modelId="{DCA1016F-D31F-4252-9FDF-DF6F0612C117}" type="presOf" srcId="{D0BDC6A5-252F-419B-9422-AFE72B27B9CB}" destId="{09698DFB-F569-434B-AD92-65FBA2E1981D}" srcOrd="0" destOrd="0" presId="urn:microsoft.com/office/officeart/2005/8/layout/process4"/>
    <dgm:cxn modelId="{282DDB97-CB64-4ED2-B0C7-F03A7A68B65F}" type="presOf" srcId="{B6E8DE1E-7B8E-489D-9F40-30E6807958B2}" destId="{96DD84F1-080B-4648-9BA9-A6A91AD68B6F}" srcOrd="0" destOrd="0" presId="urn:microsoft.com/office/officeart/2005/8/layout/process4"/>
    <dgm:cxn modelId="{D91CF8B1-A709-4BF8-8C6D-28F0DE2FABCB}" type="presOf" srcId="{20628CEF-55C4-4277-91E9-F1F5ADA82EDB}" destId="{34C85694-3F71-4701-8B97-D8CEEA7C975E}" srcOrd="0" destOrd="0" presId="urn:microsoft.com/office/officeart/2005/8/layout/process4"/>
    <dgm:cxn modelId="{DBCD92B6-3A64-40F3-9F45-E65A87DF8C94}" srcId="{B6E8DE1E-7B8E-489D-9F40-30E6807958B2}" destId="{20628CEF-55C4-4277-91E9-F1F5ADA82EDB}" srcOrd="2" destOrd="0" parTransId="{1ACE6BEA-D851-4746-83FD-BA79887BBE0C}" sibTransId="{B9C294A6-4FC5-4F34-B47C-C55C91B0F332}"/>
    <dgm:cxn modelId="{BEFA6481-6CAF-4BB2-8AC0-FFB96257D48C}" type="presParOf" srcId="{96DD84F1-080B-4648-9BA9-A6A91AD68B6F}" destId="{E40266BB-196C-41E9-B4A0-2B6C4EF7D017}" srcOrd="0" destOrd="0" presId="urn:microsoft.com/office/officeart/2005/8/layout/process4"/>
    <dgm:cxn modelId="{8B04AEB5-06ED-4E15-A8D7-E4A2C2251C7B}" type="presParOf" srcId="{E40266BB-196C-41E9-B4A0-2B6C4EF7D017}" destId="{34C85694-3F71-4701-8B97-D8CEEA7C975E}" srcOrd="0" destOrd="0" presId="urn:microsoft.com/office/officeart/2005/8/layout/process4"/>
    <dgm:cxn modelId="{6C367C80-3575-48D7-9681-40FF6328DB07}" type="presParOf" srcId="{96DD84F1-080B-4648-9BA9-A6A91AD68B6F}" destId="{45D6D320-D789-46C4-BB95-1CC64DD41C48}" srcOrd="1" destOrd="0" presId="urn:microsoft.com/office/officeart/2005/8/layout/process4"/>
    <dgm:cxn modelId="{AC26E3E7-A89B-49EF-BD58-1F44CF404F8B}" type="presParOf" srcId="{96DD84F1-080B-4648-9BA9-A6A91AD68B6F}" destId="{194F98D4-3CC4-4F4F-B052-02E5E8C32C94}" srcOrd="2" destOrd="0" presId="urn:microsoft.com/office/officeart/2005/8/layout/process4"/>
    <dgm:cxn modelId="{6BA2B002-391B-454C-99E6-ADA390F2CD1D}" type="presParOf" srcId="{194F98D4-3CC4-4F4F-B052-02E5E8C32C94}" destId="{09698DFB-F569-434B-AD92-65FBA2E1981D}" srcOrd="0" destOrd="0" presId="urn:microsoft.com/office/officeart/2005/8/layout/process4"/>
    <dgm:cxn modelId="{6F3A429B-B060-4D97-9CAC-DD5D64E50BF4}" type="presParOf" srcId="{96DD84F1-080B-4648-9BA9-A6A91AD68B6F}" destId="{9F4703FA-6307-4A2F-ABC5-42E4E1B7DDB1}" srcOrd="3" destOrd="0" presId="urn:microsoft.com/office/officeart/2005/8/layout/process4"/>
    <dgm:cxn modelId="{1C530D19-B09A-4CFE-B963-B78AED9AAE01}" type="presParOf" srcId="{96DD84F1-080B-4648-9BA9-A6A91AD68B6F}" destId="{0497135B-E2C3-4E38-8439-935F92CAC962}" srcOrd="4" destOrd="0" presId="urn:microsoft.com/office/officeart/2005/8/layout/process4"/>
    <dgm:cxn modelId="{B76B4728-4F90-49EF-B323-103E7515F2F5}" type="presParOf" srcId="{0497135B-E2C3-4E38-8439-935F92CAC962}" destId="{CB0DC094-8FE2-4350-855A-EA522B947BF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C3C169C-ED84-4603-BC09-B67BD6759B56}"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D8FF7077-5B97-44A2-A2E1-332E7EAC57EB}">
      <dgm:prSet/>
      <dgm:spPr/>
      <dgm:t>
        <a:bodyPr/>
        <a:lstStyle/>
        <a:p>
          <a:r>
            <a:rPr lang="en-US"/>
            <a:t>ANOVA shows no significant difference in likes across categories (p=0.0831).</a:t>
          </a:r>
        </a:p>
      </dgm:t>
    </dgm:pt>
    <dgm:pt modelId="{B25791BC-2E2F-409A-B1A3-CBAB4F059C9E}" type="parTrans" cxnId="{456961D3-58FA-495C-8696-C851DB1B5046}">
      <dgm:prSet/>
      <dgm:spPr/>
      <dgm:t>
        <a:bodyPr/>
        <a:lstStyle/>
        <a:p>
          <a:endParaRPr lang="en-US"/>
        </a:p>
      </dgm:t>
    </dgm:pt>
    <dgm:pt modelId="{F331A3D0-6D12-4738-B437-CD2D33F9E386}" type="sibTrans" cxnId="{456961D3-58FA-495C-8696-C851DB1B5046}">
      <dgm:prSet/>
      <dgm:spPr/>
      <dgm:t>
        <a:bodyPr/>
        <a:lstStyle/>
        <a:p>
          <a:endParaRPr lang="en-US"/>
        </a:p>
      </dgm:t>
    </dgm:pt>
    <dgm:pt modelId="{15F8E009-C302-4D95-90C7-EBB859497F85}">
      <dgm:prSet/>
      <dgm:spPr/>
      <dgm:t>
        <a:bodyPr/>
        <a:lstStyle/>
        <a:p>
          <a:r>
            <a:rPr lang="en-US"/>
            <a:t>Gaming, Comedy, Shorts, and Music show weak positive correlations with likes.</a:t>
          </a:r>
        </a:p>
      </dgm:t>
    </dgm:pt>
    <dgm:pt modelId="{6868E459-94C0-4C3A-8FA7-1E3D89EF7A09}" type="parTrans" cxnId="{C5ED73E1-6748-4957-AA28-6A36E044E207}">
      <dgm:prSet/>
      <dgm:spPr/>
      <dgm:t>
        <a:bodyPr/>
        <a:lstStyle/>
        <a:p>
          <a:endParaRPr lang="en-US"/>
        </a:p>
      </dgm:t>
    </dgm:pt>
    <dgm:pt modelId="{CD6DBA85-1D46-4976-A0B4-C42FC6957BEC}" type="sibTrans" cxnId="{C5ED73E1-6748-4957-AA28-6A36E044E207}">
      <dgm:prSet/>
      <dgm:spPr/>
      <dgm:t>
        <a:bodyPr/>
        <a:lstStyle/>
        <a:p>
          <a:endParaRPr lang="en-US"/>
        </a:p>
      </dgm:t>
    </dgm:pt>
    <dgm:pt modelId="{0E9349F4-1406-4F85-AD00-C8D095956CE8}">
      <dgm:prSet/>
      <dgm:spPr/>
      <dgm:t>
        <a:bodyPr/>
        <a:lstStyle/>
        <a:p>
          <a:r>
            <a:rPr lang="en-US"/>
            <a:t>Category alone has limited predictive power.</a:t>
          </a:r>
        </a:p>
      </dgm:t>
    </dgm:pt>
    <dgm:pt modelId="{85C8381E-8F81-4356-91AD-A72DD4A5FE7C}" type="parTrans" cxnId="{D5440930-ED6B-4BE1-B20A-83CF77FEC85F}">
      <dgm:prSet/>
      <dgm:spPr/>
      <dgm:t>
        <a:bodyPr/>
        <a:lstStyle/>
        <a:p>
          <a:endParaRPr lang="en-US"/>
        </a:p>
      </dgm:t>
    </dgm:pt>
    <dgm:pt modelId="{90BCF401-AAB6-4AD4-8F19-75FCF412C464}" type="sibTrans" cxnId="{D5440930-ED6B-4BE1-B20A-83CF77FEC85F}">
      <dgm:prSet/>
      <dgm:spPr/>
      <dgm:t>
        <a:bodyPr/>
        <a:lstStyle/>
        <a:p>
          <a:endParaRPr lang="en-US"/>
        </a:p>
      </dgm:t>
    </dgm:pt>
    <dgm:pt modelId="{80841A89-8E78-4458-A586-B665B742BA84}" type="pres">
      <dgm:prSet presAssocID="{CC3C169C-ED84-4603-BC09-B67BD6759B56}" presName="diagram" presStyleCnt="0">
        <dgm:presLayoutVars>
          <dgm:dir/>
          <dgm:resizeHandles val="exact"/>
        </dgm:presLayoutVars>
      </dgm:prSet>
      <dgm:spPr/>
    </dgm:pt>
    <dgm:pt modelId="{48B982E4-FE59-4FA1-9666-FECAC2074D28}" type="pres">
      <dgm:prSet presAssocID="{D8FF7077-5B97-44A2-A2E1-332E7EAC57EB}" presName="node" presStyleLbl="node1" presStyleIdx="0" presStyleCnt="3">
        <dgm:presLayoutVars>
          <dgm:bulletEnabled val="1"/>
        </dgm:presLayoutVars>
      </dgm:prSet>
      <dgm:spPr/>
    </dgm:pt>
    <dgm:pt modelId="{0564D0E1-D442-4A47-8B1B-FC066D8E36A7}" type="pres">
      <dgm:prSet presAssocID="{F331A3D0-6D12-4738-B437-CD2D33F9E386}" presName="sibTrans" presStyleCnt="0"/>
      <dgm:spPr/>
    </dgm:pt>
    <dgm:pt modelId="{B77FB0EA-04B0-4C7E-B7FD-AF2F7D94FB01}" type="pres">
      <dgm:prSet presAssocID="{15F8E009-C302-4D95-90C7-EBB859497F85}" presName="node" presStyleLbl="node1" presStyleIdx="1" presStyleCnt="3">
        <dgm:presLayoutVars>
          <dgm:bulletEnabled val="1"/>
        </dgm:presLayoutVars>
      </dgm:prSet>
      <dgm:spPr/>
    </dgm:pt>
    <dgm:pt modelId="{FCBDDE18-C0DD-4D3F-BD39-0606403BFA31}" type="pres">
      <dgm:prSet presAssocID="{CD6DBA85-1D46-4976-A0B4-C42FC6957BEC}" presName="sibTrans" presStyleCnt="0"/>
      <dgm:spPr/>
    </dgm:pt>
    <dgm:pt modelId="{3717ED3B-DC9B-4DC4-BEF0-D49AD78708C8}" type="pres">
      <dgm:prSet presAssocID="{0E9349F4-1406-4F85-AD00-C8D095956CE8}" presName="node" presStyleLbl="node1" presStyleIdx="2" presStyleCnt="3">
        <dgm:presLayoutVars>
          <dgm:bulletEnabled val="1"/>
        </dgm:presLayoutVars>
      </dgm:prSet>
      <dgm:spPr/>
    </dgm:pt>
  </dgm:ptLst>
  <dgm:cxnLst>
    <dgm:cxn modelId="{EA8FCD05-7505-434C-9C57-C7EA24C391B3}" type="presOf" srcId="{0E9349F4-1406-4F85-AD00-C8D095956CE8}" destId="{3717ED3B-DC9B-4DC4-BEF0-D49AD78708C8}" srcOrd="0" destOrd="0" presId="urn:microsoft.com/office/officeart/2005/8/layout/default"/>
    <dgm:cxn modelId="{D5440930-ED6B-4BE1-B20A-83CF77FEC85F}" srcId="{CC3C169C-ED84-4603-BC09-B67BD6759B56}" destId="{0E9349F4-1406-4F85-AD00-C8D095956CE8}" srcOrd="2" destOrd="0" parTransId="{85C8381E-8F81-4356-91AD-A72DD4A5FE7C}" sibTransId="{90BCF401-AAB6-4AD4-8F19-75FCF412C464}"/>
    <dgm:cxn modelId="{42FBEC47-7444-4DEF-B2DA-D889FF6BB7E9}" type="presOf" srcId="{CC3C169C-ED84-4603-BC09-B67BD6759B56}" destId="{80841A89-8E78-4458-A586-B665B742BA84}" srcOrd="0" destOrd="0" presId="urn:microsoft.com/office/officeart/2005/8/layout/default"/>
    <dgm:cxn modelId="{456961D3-58FA-495C-8696-C851DB1B5046}" srcId="{CC3C169C-ED84-4603-BC09-B67BD6759B56}" destId="{D8FF7077-5B97-44A2-A2E1-332E7EAC57EB}" srcOrd="0" destOrd="0" parTransId="{B25791BC-2E2F-409A-B1A3-CBAB4F059C9E}" sibTransId="{F331A3D0-6D12-4738-B437-CD2D33F9E386}"/>
    <dgm:cxn modelId="{E8EB38DB-BE1C-4A84-AEA3-38696A8393AF}" type="presOf" srcId="{15F8E009-C302-4D95-90C7-EBB859497F85}" destId="{B77FB0EA-04B0-4C7E-B7FD-AF2F7D94FB01}" srcOrd="0" destOrd="0" presId="urn:microsoft.com/office/officeart/2005/8/layout/default"/>
    <dgm:cxn modelId="{C5ED73E1-6748-4957-AA28-6A36E044E207}" srcId="{CC3C169C-ED84-4603-BC09-B67BD6759B56}" destId="{15F8E009-C302-4D95-90C7-EBB859497F85}" srcOrd="1" destOrd="0" parTransId="{6868E459-94C0-4C3A-8FA7-1E3D89EF7A09}" sibTransId="{CD6DBA85-1D46-4976-A0B4-C42FC6957BEC}"/>
    <dgm:cxn modelId="{9186B6E5-9518-495B-BEF4-810EE9C7ABA2}" type="presOf" srcId="{D8FF7077-5B97-44A2-A2E1-332E7EAC57EB}" destId="{48B982E4-FE59-4FA1-9666-FECAC2074D28}" srcOrd="0" destOrd="0" presId="urn:microsoft.com/office/officeart/2005/8/layout/default"/>
    <dgm:cxn modelId="{A77EA655-A01B-44C4-AFC0-2BFE50F98337}" type="presParOf" srcId="{80841A89-8E78-4458-A586-B665B742BA84}" destId="{48B982E4-FE59-4FA1-9666-FECAC2074D28}" srcOrd="0" destOrd="0" presId="urn:microsoft.com/office/officeart/2005/8/layout/default"/>
    <dgm:cxn modelId="{948F7537-F8A4-4C18-8B14-C7E37FA603CB}" type="presParOf" srcId="{80841A89-8E78-4458-A586-B665B742BA84}" destId="{0564D0E1-D442-4A47-8B1B-FC066D8E36A7}" srcOrd="1" destOrd="0" presId="urn:microsoft.com/office/officeart/2005/8/layout/default"/>
    <dgm:cxn modelId="{506D7CE8-E3D0-41DF-A58A-0C5E9ED05378}" type="presParOf" srcId="{80841A89-8E78-4458-A586-B665B742BA84}" destId="{B77FB0EA-04B0-4C7E-B7FD-AF2F7D94FB01}" srcOrd="2" destOrd="0" presId="urn:microsoft.com/office/officeart/2005/8/layout/default"/>
    <dgm:cxn modelId="{B01E1FCA-4F4F-452E-B11E-C8E08AC154D8}" type="presParOf" srcId="{80841A89-8E78-4458-A586-B665B742BA84}" destId="{FCBDDE18-C0DD-4D3F-BD39-0606403BFA31}" srcOrd="3" destOrd="0" presId="urn:microsoft.com/office/officeart/2005/8/layout/default"/>
    <dgm:cxn modelId="{95DCA0B3-D22B-40A0-B8F3-893159F41DAA}" type="presParOf" srcId="{80841A89-8E78-4458-A586-B665B742BA84}" destId="{3717ED3B-DC9B-4DC4-BEF0-D49AD78708C8}"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FE2EAC-86DE-456B-AE86-632DD044DC7D}"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3CE73478-2AEA-49CA-8A2D-BA71CEA2C8DB}">
      <dgm:prSet/>
      <dgm:spPr/>
      <dgm:t>
        <a:bodyPr/>
        <a:lstStyle/>
        <a:p>
          <a:r>
            <a:rPr lang="en-US"/>
            <a:t>Random Forest model achieved R² = 0.78 for predicting likes.</a:t>
          </a:r>
        </a:p>
      </dgm:t>
    </dgm:pt>
    <dgm:pt modelId="{029072A9-8024-414B-8B1D-9922FA338F46}" type="parTrans" cxnId="{7E0EEDBC-A408-4E49-8A8B-C4CE2E2B6B66}">
      <dgm:prSet/>
      <dgm:spPr/>
      <dgm:t>
        <a:bodyPr/>
        <a:lstStyle/>
        <a:p>
          <a:endParaRPr lang="en-US"/>
        </a:p>
      </dgm:t>
    </dgm:pt>
    <dgm:pt modelId="{8B15368B-D737-4CE5-BC49-4680EF5A5F42}" type="sibTrans" cxnId="{7E0EEDBC-A408-4E49-8A8B-C4CE2E2B6B66}">
      <dgm:prSet/>
      <dgm:spPr/>
      <dgm:t>
        <a:bodyPr/>
        <a:lstStyle/>
        <a:p>
          <a:endParaRPr lang="en-US"/>
        </a:p>
      </dgm:t>
    </dgm:pt>
    <dgm:pt modelId="{15A57B05-081A-4983-A093-90293A87009D}">
      <dgm:prSet/>
      <dgm:spPr/>
      <dgm:t>
        <a:bodyPr/>
        <a:lstStyle/>
        <a:p>
          <a:r>
            <a:rPr lang="en-US"/>
            <a:t>Region, category, and description content are strong predictors.</a:t>
          </a:r>
        </a:p>
      </dgm:t>
    </dgm:pt>
    <dgm:pt modelId="{4588848F-ED8B-4D50-BAB5-057C291A6B45}" type="parTrans" cxnId="{6D1DA222-5DF4-4ACF-A5E7-7C48D9F7BF8E}">
      <dgm:prSet/>
      <dgm:spPr/>
      <dgm:t>
        <a:bodyPr/>
        <a:lstStyle/>
        <a:p>
          <a:endParaRPr lang="en-US"/>
        </a:p>
      </dgm:t>
    </dgm:pt>
    <dgm:pt modelId="{44CAE3DD-3ADA-4850-9069-E1766F8A60EE}" type="sibTrans" cxnId="{6D1DA222-5DF4-4ACF-A5E7-7C48D9F7BF8E}">
      <dgm:prSet/>
      <dgm:spPr/>
      <dgm:t>
        <a:bodyPr/>
        <a:lstStyle/>
        <a:p>
          <a:endParaRPr lang="en-US"/>
        </a:p>
      </dgm:t>
    </dgm:pt>
    <dgm:pt modelId="{B4AD2DD7-7D5D-425E-BD34-F8092074E5C1}">
      <dgm:prSet/>
      <dgm:spPr/>
      <dgm:t>
        <a:bodyPr/>
        <a:lstStyle/>
        <a:p>
          <a:r>
            <a:rPr lang="en-US"/>
            <a:t>Model captures 78% of variation in engagement metrics.</a:t>
          </a:r>
        </a:p>
      </dgm:t>
    </dgm:pt>
    <dgm:pt modelId="{36936D44-A89D-4932-A7B0-2319474D108D}" type="parTrans" cxnId="{0E141BC7-815C-4BCC-9390-4C43FDDF8DD9}">
      <dgm:prSet/>
      <dgm:spPr/>
      <dgm:t>
        <a:bodyPr/>
        <a:lstStyle/>
        <a:p>
          <a:endParaRPr lang="en-US"/>
        </a:p>
      </dgm:t>
    </dgm:pt>
    <dgm:pt modelId="{769A760F-8DB2-41F0-8EEA-39862A3DADE9}" type="sibTrans" cxnId="{0E141BC7-815C-4BCC-9390-4C43FDDF8DD9}">
      <dgm:prSet/>
      <dgm:spPr/>
      <dgm:t>
        <a:bodyPr/>
        <a:lstStyle/>
        <a:p>
          <a:endParaRPr lang="en-US"/>
        </a:p>
      </dgm:t>
    </dgm:pt>
    <dgm:pt modelId="{31B214D5-E661-40F7-A6A6-8E084449CAB3}" type="pres">
      <dgm:prSet presAssocID="{3DFE2EAC-86DE-456B-AE86-632DD044DC7D}" presName="diagram" presStyleCnt="0">
        <dgm:presLayoutVars>
          <dgm:dir/>
          <dgm:resizeHandles val="exact"/>
        </dgm:presLayoutVars>
      </dgm:prSet>
      <dgm:spPr/>
    </dgm:pt>
    <dgm:pt modelId="{ED0DF318-2583-4AA1-A922-29BBA1137950}" type="pres">
      <dgm:prSet presAssocID="{3CE73478-2AEA-49CA-8A2D-BA71CEA2C8DB}" presName="node" presStyleLbl="node1" presStyleIdx="0" presStyleCnt="3">
        <dgm:presLayoutVars>
          <dgm:bulletEnabled val="1"/>
        </dgm:presLayoutVars>
      </dgm:prSet>
      <dgm:spPr/>
    </dgm:pt>
    <dgm:pt modelId="{E327B226-3DB7-40C7-B5F1-300CEC71C28A}" type="pres">
      <dgm:prSet presAssocID="{8B15368B-D737-4CE5-BC49-4680EF5A5F42}" presName="sibTrans" presStyleCnt="0"/>
      <dgm:spPr/>
    </dgm:pt>
    <dgm:pt modelId="{58822948-A0E2-4BEA-8DA7-3A5374C0DE4D}" type="pres">
      <dgm:prSet presAssocID="{15A57B05-081A-4983-A093-90293A87009D}" presName="node" presStyleLbl="node1" presStyleIdx="1" presStyleCnt="3">
        <dgm:presLayoutVars>
          <dgm:bulletEnabled val="1"/>
        </dgm:presLayoutVars>
      </dgm:prSet>
      <dgm:spPr/>
    </dgm:pt>
    <dgm:pt modelId="{5747F3EB-0DA4-4760-9618-9A96652BCD1E}" type="pres">
      <dgm:prSet presAssocID="{44CAE3DD-3ADA-4850-9069-E1766F8A60EE}" presName="sibTrans" presStyleCnt="0"/>
      <dgm:spPr/>
    </dgm:pt>
    <dgm:pt modelId="{6459E323-4F88-46AC-BFB1-6AF1B0B02FE5}" type="pres">
      <dgm:prSet presAssocID="{B4AD2DD7-7D5D-425E-BD34-F8092074E5C1}" presName="node" presStyleLbl="node1" presStyleIdx="2" presStyleCnt="3">
        <dgm:presLayoutVars>
          <dgm:bulletEnabled val="1"/>
        </dgm:presLayoutVars>
      </dgm:prSet>
      <dgm:spPr/>
    </dgm:pt>
  </dgm:ptLst>
  <dgm:cxnLst>
    <dgm:cxn modelId="{6D1DA222-5DF4-4ACF-A5E7-7C48D9F7BF8E}" srcId="{3DFE2EAC-86DE-456B-AE86-632DD044DC7D}" destId="{15A57B05-081A-4983-A093-90293A87009D}" srcOrd="1" destOrd="0" parTransId="{4588848F-ED8B-4D50-BAB5-057C291A6B45}" sibTransId="{44CAE3DD-3ADA-4850-9069-E1766F8A60EE}"/>
    <dgm:cxn modelId="{D142D544-FCC9-44D5-A863-2B1F441D4B24}" type="presOf" srcId="{3CE73478-2AEA-49CA-8A2D-BA71CEA2C8DB}" destId="{ED0DF318-2583-4AA1-A922-29BBA1137950}" srcOrd="0" destOrd="0" presId="urn:microsoft.com/office/officeart/2005/8/layout/default"/>
    <dgm:cxn modelId="{08028CB0-A28B-47AD-981F-92B11DF6DC69}" type="presOf" srcId="{B4AD2DD7-7D5D-425E-BD34-F8092074E5C1}" destId="{6459E323-4F88-46AC-BFB1-6AF1B0B02FE5}" srcOrd="0" destOrd="0" presId="urn:microsoft.com/office/officeart/2005/8/layout/default"/>
    <dgm:cxn modelId="{7E0EEDBC-A408-4E49-8A8B-C4CE2E2B6B66}" srcId="{3DFE2EAC-86DE-456B-AE86-632DD044DC7D}" destId="{3CE73478-2AEA-49CA-8A2D-BA71CEA2C8DB}" srcOrd="0" destOrd="0" parTransId="{029072A9-8024-414B-8B1D-9922FA338F46}" sibTransId="{8B15368B-D737-4CE5-BC49-4680EF5A5F42}"/>
    <dgm:cxn modelId="{0E141BC7-815C-4BCC-9390-4C43FDDF8DD9}" srcId="{3DFE2EAC-86DE-456B-AE86-632DD044DC7D}" destId="{B4AD2DD7-7D5D-425E-BD34-F8092074E5C1}" srcOrd="2" destOrd="0" parTransId="{36936D44-A89D-4932-A7B0-2319474D108D}" sibTransId="{769A760F-8DB2-41F0-8EEA-39862A3DADE9}"/>
    <dgm:cxn modelId="{F92DA9DE-9A5E-4303-A23F-723263CF9B66}" type="presOf" srcId="{3DFE2EAC-86DE-456B-AE86-632DD044DC7D}" destId="{31B214D5-E661-40F7-A6A6-8E084449CAB3}" srcOrd="0" destOrd="0" presId="urn:microsoft.com/office/officeart/2005/8/layout/default"/>
    <dgm:cxn modelId="{7D6E28F0-1168-4F84-8F67-2658014FE928}" type="presOf" srcId="{15A57B05-081A-4983-A093-90293A87009D}" destId="{58822948-A0E2-4BEA-8DA7-3A5374C0DE4D}" srcOrd="0" destOrd="0" presId="urn:microsoft.com/office/officeart/2005/8/layout/default"/>
    <dgm:cxn modelId="{FF14E18F-A964-4F07-A49F-39689AEF5290}" type="presParOf" srcId="{31B214D5-E661-40F7-A6A6-8E084449CAB3}" destId="{ED0DF318-2583-4AA1-A922-29BBA1137950}" srcOrd="0" destOrd="0" presId="urn:microsoft.com/office/officeart/2005/8/layout/default"/>
    <dgm:cxn modelId="{8D11ED7A-5A88-462F-ACEB-3FB051515364}" type="presParOf" srcId="{31B214D5-E661-40F7-A6A6-8E084449CAB3}" destId="{E327B226-3DB7-40C7-B5F1-300CEC71C28A}" srcOrd="1" destOrd="0" presId="urn:microsoft.com/office/officeart/2005/8/layout/default"/>
    <dgm:cxn modelId="{FD0E6540-0BF4-4714-9CC9-3E74B08C19AF}" type="presParOf" srcId="{31B214D5-E661-40F7-A6A6-8E084449CAB3}" destId="{58822948-A0E2-4BEA-8DA7-3A5374C0DE4D}" srcOrd="2" destOrd="0" presId="urn:microsoft.com/office/officeart/2005/8/layout/default"/>
    <dgm:cxn modelId="{A186AFEC-85AF-4E99-A904-965D8E39B28B}" type="presParOf" srcId="{31B214D5-E661-40F7-A6A6-8E084449CAB3}" destId="{5747F3EB-0DA4-4760-9618-9A96652BCD1E}" srcOrd="3" destOrd="0" presId="urn:microsoft.com/office/officeart/2005/8/layout/default"/>
    <dgm:cxn modelId="{80224649-C6F6-4D3A-9E70-4012CCE6D881}" type="presParOf" srcId="{31B214D5-E661-40F7-A6A6-8E084449CAB3}" destId="{6459E323-4F88-46AC-BFB1-6AF1B0B02FE5}"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4852048-CB76-4D81-BD2A-A189AF7AA9BB}"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7A903FA4-511A-4A31-96EF-3536D21452DF}">
      <dgm:prSet/>
      <dgm:spPr/>
      <dgm:t>
        <a:bodyPr/>
        <a:lstStyle/>
        <a:p>
          <a:r>
            <a:rPr lang="en-US"/>
            <a:t>Positive sentiment in video descriptions correlates with higher likes, views, and comments.</a:t>
          </a:r>
        </a:p>
      </dgm:t>
    </dgm:pt>
    <dgm:pt modelId="{0D57AB80-EB8F-45B7-B72C-8F10FF8C146B}" type="parTrans" cxnId="{312C886B-78C6-4BE7-B270-ECCEA6C771EC}">
      <dgm:prSet/>
      <dgm:spPr/>
      <dgm:t>
        <a:bodyPr/>
        <a:lstStyle/>
        <a:p>
          <a:endParaRPr lang="en-US"/>
        </a:p>
      </dgm:t>
    </dgm:pt>
    <dgm:pt modelId="{4D9F0588-640A-4069-A889-F5DA2836A7D6}" type="sibTrans" cxnId="{312C886B-78C6-4BE7-B270-ECCEA6C771EC}">
      <dgm:prSet/>
      <dgm:spPr/>
      <dgm:t>
        <a:bodyPr/>
        <a:lstStyle/>
        <a:p>
          <a:endParaRPr lang="en-US"/>
        </a:p>
      </dgm:t>
    </dgm:pt>
    <dgm:pt modelId="{21D89C56-5037-45AF-86A3-7DB6DDAEB5BD}">
      <dgm:prSet/>
      <dgm:spPr/>
      <dgm:t>
        <a:bodyPr/>
        <a:lstStyle/>
        <a:p>
          <a:r>
            <a:rPr lang="en-US"/>
            <a:t>Sentiment analysis categorized content into Positive, Neutral, and Negative.</a:t>
          </a:r>
        </a:p>
      </dgm:t>
    </dgm:pt>
    <dgm:pt modelId="{BAC3B68B-00F0-4602-965F-E7B340704030}" type="parTrans" cxnId="{E7181190-C2BA-4883-B195-BE2700CD325A}">
      <dgm:prSet/>
      <dgm:spPr/>
      <dgm:t>
        <a:bodyPr/>
        <a:lstStyle/>
        <a:p>
          <a:endParaRPr lang="en-US"/>
        </a:p>
      </dgm:t>
    </dgm:pt>
    <dgm:pt modelId="{9F956CD3-7B1E-4A03-AEA7-4772C3B5B37A}" type="sibTrans" cxnId="{E7181190-C2BA-4883-B195-BE2700CD325A}">
      <dgm:prSet/>
      <dgm:spPr/>
      <dgm:t>
        <a:bodyPr/>
        <a:lstStyle/>
        <a:p>
          <a:endParaRPr lang="en-US"/>
        </a:p>
      </dgm:t>
    </dgm:pt>
    <dgm:pt modelId="{8BAD737C-B022-4421-9CF9-E37836934FD4}">
      <dgm:prSet/>
      <dgm:spPr/>
      <dgm:t>
        <a:bodyPr/>
        <a:lstStyle/>
        <a:p>
          <a:r>
            <a:rPr lang="en-US"/>
            <a:t>Positive tone boosts user engagement.</a:t>
          </a:r>
        </a:p>
      </dgm:t>
    </dgm:pt>
    <dgm:pt modelId="{31F9D223-D1CF-4520-8C5F-326F7B0F252F}" type="parTrans" cxnId="{FF0F79BB-EE5B-4CB5-B2C0-99A8265995DA}">
      <dgm:prSet/>
      <dgm:spPr/>
      <dgm:t>
        <a:bodyPr/>
        <a:lstStyle/>
        <a:p>
          <a:endParaRPr lang="en-US"/>
        </a:p>
      </dgm:t>
    </dgm:pt>
    <dgm:pt modelId="{01DF6726-4B79-4A31-9946-8910F1701C79}" type="sibTrans" cxnId="{FF0F79BB-EE5B-4CB5-B2C0-99A8265995DA}">
      <dgm:prSet/>
      <dgm:spPr/>
      <dgm:t>
        <a:bodyPr/>
        <a:lstStyle/>
        <a:p>
          <a:endParaRPr lang="en-US"/>
        </a:p>
      </dgm:t>
    </dgm:pt>
    <dgm:pt modelId="{8B7C73D5-1222-4EFE-AF7A-773CB12A5057}" type="pres">
      <dgm:prSet presAssocID="{D4852048-CB76-4D81-BD2A-A189AF7AA9BB}" presName="diagram" presStyleCnt="0">
        <dgm:presLayoutVars>
          <dgm:dir/>
          <dgm:resizeHandles val="exact"/>
        </dgm:presLayoutVars>
      </dgm:prSet>
      <dgm:spPr/>
    </dgm:pt>
    <dgm:pt modelId="{3DEB5FF0-4F0C-4B11-B32C-11E605F01DFD}" type="pres">
      <dgm:prSet presAssocID="{7A903FA4-511A-4A31-96EF-3536D21452DF}" presName="node" presStyleLbl="node1" presStyleIdx="0" presStyleCnt="3">
        <dgm:presLayoutVars>
          <dgm:bulletEnabled val="1"/>
        </dgm:presLayoutVars>
      </dgm:prSet>
      <dgm:spPr/>
    </dgm:pt>
    <dgm:pt modelId="{EF7E4DEB-7F9A-4B51-978E-A550AA684DDC}" type="pres">
      <dgm:prSet presAssocID="{4D9F0588-640A-4069-A889-F5DA2836A7D6}" presName="sibTrans" presStyleCnt="0"/>
      <dgm:spPr/>
    </dgm:pt>
    <dgm:pt modelId="{7693AE6F-3BE2-4BD0-BACB-12015B633397}" type="pres">
      <dgm:prSet presAssocID="{21D89C56-5037-45AF-86A3-7DB6DDAEB5BD}" presName="node" presStyleLbl="node1" presStyleIdx="1" presStyleCnt="3">
        <dgm:presLayoutVars>
          <dgm:bulletEnabled val="1"/>
        </dgm:presLayoutVars>
      </dgm:prSet>
      <dgm:spPr/>
    </dgm:pt>
    <dgm:pt modelId="{796371AE-082C-402C-A487-498CB40A9F2B}" type="pres">
      <dgm:prSet presAssocID="{9F956CD3-7B1E-4A03-AEA7-4772C3B5B37A}" presName="sibTrans" presStyleCnt="0"/>
      <dgm:spPr/>
    </dgm:pt>
    <dgm:pt modelId="{F0E3CAF6-60AF-4EC3-98D9-A9081C493972}" type="pres">
      <dgm:prSet presAssocID="{8BAD737C-B022-4421-9CF9-E37836934FD4}" presName="node" presStyleLbl="node1" presStyleIdx="2" presStyleCnt="3">
        <dgm:presLayoutVars>
          <dgm:bulletEnabled val="1"/>
        </dgm:presLayoutVars>
      </dgm:prSet>
      <dgm:spPr/>
    </dgm:pt>
  </dgm:ptLst>
  <dgm:cxnLst>
    <dgm:cxn modelId="{3252A437-67A2-4467-A2C8-93E93E6EB966}" type="presOf" srcId="{D4852048-CB76-4D81-BD2A-A189AF7AA9BB}" destId="{8B7C73D5-1222-4EFE-AF7A-773CB12A5057}" srcOrd="0" destOrd="0" presId="urn:microsoft.com/office/officeart/2005/8/layout/default"/>
    <dgm:cxn modelId="{8E7F033B-7ACF-4230-8600-73AE86553A16}" type="presOf" srcId="{8BAD737C-B022-4421-9CF9-E37836934FD4}" destId="{F0E3CAF6-60AF-4EC3-98D9-A9081C493972}" srcOrd="0" destOrd="0" presId="urn:microsoft.com/office/officeart/2005/8/layout/default"/>
    <dgm:cxn modelId="{312C886B-78C6-4BE7-B270-ECCEA6C771EC}" srcId="{D4852048-CB76-4D81-BD2A-A189AF7AA9BB}" destId="{7A903FA4-511A-4A31-96EF-3536D21452DF}" srcOrd="0" destOrd="0" parTransId="{0D57AB80-EB8F-45B7-B72C-8F10FF8C146B}" sibTransId="{4D9F0588-640A-4069-A889-F5DA2836A7D6}"/>
    <dgm:cxn modelId="{E7181190-C2BA-4883-B195-BE2700CD325A}" srcId="{D4852048-CB76-4D81-BD2A-A189AF7AA9BB}" destId="{21D89C56-5037-45AF-86A3-7DB6DDAEB5BD}" srcOrd="1" destOrd="0" parTransId="{BAC3B68B-00F0-4602-965F-E7B340704030}" sibTransId="{9F956CD3-7B1E-4A03-AEA7-4772C3B5B37A}"/>
    <dgm:cxn modelId="{FF0F79BB-EE5B-4CB5-B2C0-99A8265995DA}" srcId="{D4852048-CB76-4D81-BD2A-A189AF7AA9BB}" destId="{8BAD737C-B022-4421-9CF9-E37836934FD4}" srcOrd="2" destOrd="0" parTransId="{31F9D223-D1CF-4520-8C5F-326F7B0F252F}" sibTransId="{01DF6726-4B79-4A31-9946-8910F1701C79}"/>
    <dgm:cxn modelId="{79B4F2C4-A800-415B-AF48-519400277D39}" type="presOf" srcId="{21D89C56-5037-45AF-86A3-7DB6DDAEB5BD}" destId="{7693AE6F-3BE2-4BD0-BACB-12015B633397}" srcOrd="0" destOrd="0" presId="urn:microsoft.com/office/officeart/2005/8/layout/default"/>
    <dgm:cxn modelId="{E59A13EE-42E0-4124-A685-F02695CACECE}" type="presOf" srcId="{7A903FA4-511A-4A31-96EF-3536D21452DF}" destId="{3DEB5FF0-4F0C-4B11-B32C-11E605F01DFD}" srcOrd="0" destOrd="0" presId="urn:microsoft.com/office/officeart/2005/8/layout/default"/>
    <dgm:cxn modelId="{72DF9452-D78B-4BC9-B4B2-14C818B5FC7B}" type="presParOf" srcId="{8B7C73D5-1222-4EFE-AF7A-773CB12A5057}" destId="{3DEB5FF0-4F0C-4B11-B32C-11E605F01DFD}" srcOrd="0" destOrd="0" presId="urn:microsoft.com/office/officeart/2005/8/layout/default"/>
    <dgm:cxn modelId="{25CC3AF7-42A5-4995-868F-A9EC8F939A72}" type="presParOf" srcId="{8B7C73D5-1222-4EFE-AF7A-773CB12A5057}" destId="{EF7E4DEB-7F9A-4B51-978E-A550AA684DDC}" srcOrd="1" destOrd="0" presId="urn:microsoft.com/office/officeart/2005/8/layout/default"/>
    <dgm:cxn modelId="{783E4164-B833-47F1-AAC5-B84633B364B4}" type="presParOf" srcId="{8B7C73D5-1222-4EFE-AF7A-773CB12A5057}" destId="{7693AE6F-3BE2-4BD0-BACB-12015B633397}" srcOrd="2" destOrd="0" presId="urn:microsoft.com/office/officeart/2005/8/layout/default"/>
    <dgm:cxn modelId="{C527E9C4-9C60-4989-8CEC-97C8F2A24BAD}" type="presParOf" srcId="{8B7C73D5-1222-4EFE-AF7A-773CB12A5057}" destId="{796371AE-082C-402C-A487-498CB40A9F2B}" srcOrd="3" destOrd="0" presId="urn:microsoft.com/office/officeart/2005/8/layout/default"/>
    <dgm:cxn modelId="{8CAB5425-2444-4F6C-A3E6-D026A5F96D0B}" type="presParOf" srcId="{8B7C73D5-1222-4EFE-AF7A-773CB12A5057}" destId="{F0E3CAF6-60AF-4EC3-98D9-A9081C493972}" srcOrd="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FBE266-45DB-4E50-9771-D135548BBD74}"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24018A34-E127-4D4C-81A6-BF1FCF097626}">
      <dgm:prSet/>
      <dgm:spPr/>
      <dgm:t>
        <a:bodyPr/>
        <a:lstStyle/>
        <a:p>
          <a:pPr>
            <a:lnSpc>
              <a:spcPct val="100000"/>
            </a:lnSpc>
          </a:pPr>
          <a:r>
            <a:rPr lang="en-US"/>
            <a:t>Regional Popularity : Action/Adventure leads globally; Anime/Animation and Autos &amp; Vehicles engage diverse regions.</a:t>
          </a:r>
        </a:p>
      </dgm:t>
    </dgm:pt>
    <dgm:pt modelId="{8378DD28-3B2F-49E8-88C6-D20350DF0110}" type="parTrans" cxnId="{08999800-121A-4935-A150-0E5DA028624C}">
      <dgm:prSet/>
      <dgm:spPr/>
      <dgm:t>
        <a:bodyPr/>
        <a:lstStyle/>
        <a:p>
          <a:endParaRPr lang="en-US"/>
        </a:p>
      </dgm:t>
    </dgm:pt>
    <dgm:pt modelId="{7750C376-F7E2-452F-86D6-9E7D5F1EB882}" type="sibTrans" cxnId="{08999800-121A-4935-A150-0E5DA028624C}">
      <dgm:prSet/>
      <dgm:spPr/>
      <dgm:t>
        <a:bodyPr/>
        <a:lstStyle/>
        <a:p>
          <a:endParaRPr lang="en-US"/>
        </a:p>
      </dgm:t>
    </dgm:pt>
    <dgm:pt modelId="{86A7E4A7-E229-4BA6-A785-382A0DD80CA6}">
      <dgm:prSet/>
      <dgm:spPr/>
      <dgm:t>
        <a:bodyPr/>
        <a:lstStyle/>
        <a:p>
          <a:pPr>
            <a:lnSpc>
              <a:spcPct val="100000"/>
            </a:lnSpc>
          </a:pPr>
          <a:r>
            <a:rPr lang="en-US"/>
            <a:t>Category &amp; Likes : Higher engagement in Gaming, Comedy, Shorts, and Music, but no significant correlation (p = 0.0831).</a:t>
          </a:r>
        </a:p>
      </dgm:t>
    </dgm:pt>
    <dgm:pt modelId="{ADC62C57-3C4C-417A-A1BD-A57C0F6DE735}" type="parTrans" cxnId="{F3BA4134-3D53-497A-A841-702A5F6BFDC4}">
      <dgm:prSet/>
      <dgm:spPr/>
      <dgm:t>
        <a:bodyPr/>
        <a:lstStyle/>
        <a:p>
          <a:endParaRPr lang="en-US"/>
        </a:p>
      </dgm:t>
    </dgm:pt>
    <dgm:pt modelId="{26F4AC90-3991-473C-A85B-BB96DB539D53}" type="sibTrans" cxnId="{F3BA4134-3D53-497A-A841-702A5F6BFDC4}">
      <dgm:prSet/>
      <dgm:spPr/>
      <dgm:t>
        <a:bodyPr/>
        <a:lstStyle/>
        <a:p>
          <a:endParaRPr lang="en-US"/>
        </a:p>
      </dgm:t>
    </dgm:pt>
    <dgm:pt modelId="{C9F9A45A-F0A0-4CF9-8CCE-0F7B7FD97FE2}">
      <dgm:prSet/>
      <dgm:spPr/>
      <dgm:t>
        <a:bodyPr/>
        <a:lstStyle/>
        <a:p>
          <a:pPr>
            <a:lnSpc>
              <a:spcPct val="100000"/>
            </a:lnSpc>
          </a:pPr>
          <a:r>
            <a:rPr lang="en-US"/>
            <a:t>Predicting Engagement : Machine learning (Random Forest, R² = 0.78) effectively predicts likes and views using content, region, and category.</a:t>
          </a:r>
        </a:p>
      </dgm:t>
    </dgm:pt>
    <dgm:pt modelId="{8B100E74-EC70-4373-B5B3-4575FD087005}" type="parTrans" cxnId="{8BA3E18B-20A5-41D8-A678-30BDD5A6363C}">
      <dgm:prSet/>
      <dgm:spPr/>
      <dgm:t>
        <a:bodyPr/>
        <a:lstStyle/>
        <a:p>
          <a:endParaRPr lang="en-US"/>
        </a:p>
      </dgm:t>
    </dgm:pt>
    <dgm:pt modelId="{44487611-8B72-48B1-BC1F-D2C8EDB51F7E}" type="sibTrans" cxnId="{8BA3E18B-20A5-41D8-A678-30BDD5A6363C}">
      <dgm:prSet/>
      <dgm:spPr/>
      <dgm:t>
        <a:bodyPr/>
        <a:lstStyle/>
        <a:p>
          <a:endParaRPr lang="en-US"/>
        </a:p>
      </dgm:t>
    </dgm:pt>
    <dgm:pt modelId="{6CD226AC-7AA9-4FDA-83D8-323CC7AC5AFC}">
      <dgm:prSet/>
      <dgm:spPr/>
      <dgm:t>
        <a:bodyPr/>
        <a:lstStyle/>
        <a:p>
          <a:pPr>
            <a:lnSpc>
              <a:spcPct val="100000"/>
            </a:lnSpc>
          </a:pPr>
          <a:r>
            <a:rPr lang="en-US"/>
            <a:t>Emotional Tone &amp; Engagement : Positive sentiment boosts likes, comments, and views, shaping audience response.</a:t>
          </a:r>
        </a:p>
      </dgm:t>
    </dgm:pt>
    <dgm:pt modelId="{350275F6-C65E-403C-BC04-0F5C4E4E1B8B}" type="parTrans" cxnId="{65978BA9-4BCE-4C6C-B800-6B015C247664}">
      <dgm:prSet/>
      <dgm:spPr/>
      <dgm:t>
        <a:bodyPr/>
        <a:lstStyle/>
        <a:p>
          <a:endParaRPr lang="en-US"/>
        </a:p>
      </dgm:t>
    </dgm:pt>
    <dgm:pt modelId="{55A9D985-DB93-49DA-9511-F319212E5BD8}" type="sibTrans" cxnId="{65978BA9-4BCE-4C6C-B800-6B015C247664}">
      <dgm:prSet/>
      <dgm:spPr/>
      <dgm:t>
        <a:bodyPr/>
        <a:lstStyle/>
        <a:p>
          <a:endParaRPr lang="en-US"/>
        </a:p>
      </dgm:t>
    </dgm:pt>
    <dgm:pt modelId="{23CD5741-1B8E-4FE3-9E50-F670AB067D00}" type="pres">
      <dgm:prSet presAssocID="{25FBE266-45DB-4E50-9771-D135548BBD74}" presName="root" presStyleCnt="0">
        <dgm:presLayoutVars>
          <dgm:dir/>
          <dgm:resizeHandles val="exact"/>
        </dgm:presLayoutVars>
      </dgm:prSet>
      <dgm:spPr/>
    </dgm:pt>
    <dgm:pt modelId="{8A335848-3BF6-4667-A911-8B28D92C55D5}" type="pres">
      <dgm:prSet presAssocID="{24018A34-E127-4D4C-81A6-BF1FCF097626}" presName="compNode" presStyleCnt="0"/>
      <dgm:spPr/>
    </dgm:pt>
    <dgm:pt modelId="{28D6018C-BC3D-437B-BE82-38E40A15A339}" type="pres">
      <dgm:prSet presAssocID="{24018A34-E127-4D4C-81A6-BF1FCF097626}" presName="bgRect" presStyleLbl="bgShp" presStyleIdx="0" presStyleCnt="4"/>
      <dgm:spPr/>
    </dgm:pt>
    <dgm:pt modelId="{097AE70D-D2FB-48F0-BA72-2F37A2DA0ED0}" type="pres">
      <dgm:prSet presAssocID="{24018A34-E127-4D4C-81A6-BF1FCF09762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pper board"/>
        </a:ext>
      </dgm:extLst>
    </dgm:pt>
    <dgm:pt modelId="{0C824C67-6478-4B75-A45E-24D66E6D04F4}" type="pres">
      <dgm:prSet presAssocID="{24018A34-E127-4D4C-81A6-BF1FCF097626}" presName="spaceRect" presStyleCnt="0"/>
      <dgm:spPr/>
    </dgm:pt>
    <dgm:pt modelId="{06689705-D402-48F1-A637-A7F8F63CB13A}" type="pres">
      <dgm:prSet presAssocID="{24018A34-E127-4D4C-81A6-BF1FCF097626}" presName="parTx" presStyleLbl="revTx" presStyleIdx="0" presStyleCnt="4">
        <dgm:presLayoutVars>
          <dgm:chMax val="0"/>
          <dgm:chPref val="0"/>
        </dgm:presLayoutVars>
      </dgm:prSet>
      <dgm:spPr/>
    </dgm:pt>
    <dgm:pt modelId="{0F2F7E41-A7D6-435A-9FA3-DC8441A717B4}" type="pres">
      <dgm:prSet presAssocID="{7750C376-F7E2-452F-86D6-9E7D5F1EB882}" presName="sibTrans" presStyleCnt="0"/>
      <dgm:spPr/>
    </dgm:pt>
    <dgm:pt modelId="{FF0B6FC3-89B5-4EF3-AB7F-2E3335E9DC01}" type="pres">
      <dgm:prSet presAssocID="{86A7E4A7-E229-4BA6-A785-382A0DD80CA6}" presName="compNode" presStyleCnt="0"/>
      <dgm:spPr/>
    </dgm:pt>
    <dgm:pt modelId="{6227C6CD-CE2D-478C-9EAB-110AF5517F37}" type="pres">
      <dgm:prSet presAssocID="{86A7E4A7-E229-4BA6-A785-382A0DD80CA6}" presName="bgRect" presStyleLbl="bgShp" presStyleIdx="1" presStyleCnt="4"/>
      <dgm:spPr/>
    </dgm:pt>
    <dgm:pt modelId="{C6A96068-652A-41ED-93AE-17F1F5FDBBFD}" type="pres">
      <dgm:prSet presAssocID="{86A7E4A7-E229-4BA6-A785-382A0DD80C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VD player"/>
        </a:ext>
      </dgm:extLst>
    </dgm:pt>
    <dgm:pt modelId="{5BB6FF05-3C5C-4A7F-9BB5-15D016CD4B2A}" type="pres">
      <dgm:prSet presAssocID="{86A7E4A7-E229-4BA6-A785-382A0DD80CA6}" presName="spaceRect" presStyleCnt="0"/>
      <dgm:spPr/>
    </dgm:pt>
    <dgm:pt modelId="{06463E81-7209-411B-8334-4472781C91D6}" type="pres">
      <dgm:prSet presAssocID="{86A7E4A7-E229-4BA6-A785-382A0DD80CA6}" presName="parTx" presStyleLbl="revTx" presStyleIdx="1" presStyleCnt="4">
        <dgm:presLayoutVars>
          <dgm:chMax val="0"/>
          <dgm:chPref val="0"/>
        </dgm:presLayoutVars>
      </dgm:prSet>
      <dgm:spPr/>
    </dgm:pt>
    <dgm:pt modelId="{F7CDB08A-3DFE-4363-87B6-7CB4A88A1E99}" type="pres">
      <dgm:prSet presAssocID="{26F4AC90-3991-473C-A85B-BB96DB539D53}" presName="sibTrans" presStyleCnt="0"/>
      <dgm:spPr/>
    </dgm:pt>
    <dgm:pt modelId="{C3DC08BB-C080-441B-9562-51DD8EF1D39E}" type="pres">
      <dgm:prSet presAssocID="{C9F9A45A-F0A0-4CF9-8CCE-0F7B7FD97FE2}" presName="compNode" presStyleCnt="0"/>
      <dgm:spPr/>
    </dgm:pt>
    <dgm:pt modelId="{5978A9CC-ED0D-40D7-8D1F-B96DDD42F127}" type="pres">
      <dgm:prSet presAssocID="{C9F9A45A-F0A0-4CF9-8CCE-0F7B7FD97FE2}" presName="bgRect" presStyleLbl="bgShp" presStyleIdx="2" presStyleCnt="4"/>
      <dgm:spPr/>
    </dgm:pt>
    <dgm:pt modelId="{4200E0CE-45F6-4A4C-A0BC-5FAE48CABE26}" type="pres">
      <dgm:prSet presAssocID="{C9F9A45A-F0A0-4CF9-8CCE-0F7B7FD97FE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orest scene"/>
        </a:ext>
      </dgm:extLst>
    </dgm:pt>
    <dgm:pt modelId="{8EC2AD3A-30EE-49F2-A194-A3F2592F8CD0}" type="pres">
      <dgm:prSet presAssocID="{C9F9A45A-F0A0-4CF9-8CCE-0F7B7FD97FE2}" presName="spaceRect" presStyleCnt="0"/>
      <dgm:spPr/>
    </dgm:pt>
    <dgm:pt modelId="{5BF2686E-A5E4-4AA0-8ECA-12DEF8A7FF51}" type="pres">
      <dgm:prSet presAssocID="{C9F9A45A-F0A0-4CF9-8CCE-0F7B7FD97FE2}" presName="parTx" presStyleLbl="revTx" presStyleIdx="2" presStyleCnt="4">
        <dgm:presLayoutVars>
          <dgm:chMax val="0"/>
          <dgm:chPref val="0"/>
        </dgm:presLayoutVars>
      </dgm:prSet>
      <dgm:spPr/>
    </dgm:pt>
    <dgm:pt modelId="{2CDD6C7A-15AD-4A35-B0AE-3AC685AC50B0}" type="pres">
      <dgm:prSet presAssocID="{44487611-8B72-48B1-BC1F-D2C8EDB51F7E}" presName="sibTrans" presStyleCnt="0"/>
      <dgm:spPr/>
    </dgm:pt>
    <dgm:pt modelId="{56C914ED-4FC3-4EA6-95B3-D8EB06FEB0E2}" type="pres">
      <dgm:prSet presAssocID="{6CD226AC-7AA9-4FDA-83D8-323CC7AC5AFC}" presName="compNode" presStyleCnt="0"/>
      <dgm:spPr/>
    </dgm:pt>
    <dgm:pt modelId="{7528B451-7B4C-4403-8F90-02EA134CC24B}" type="pres">
      <dgm:prSet presAssocID="{6CD226AC-7AA9-4FDA-83D8-323CC7AC5AFC}" presName="bgRect" presStyleLbl="bgShp" presStyleIdx="3" presStyleCnt="4"/>
      <dgm:spPr/>
    </dgm:pt>
    <dgm:pt modelId="{F56F749E-CC44-4E79-BB22-BBE5AAA7A39B}" type="pres">
      <dgm:prSet presAssocID="{6CD226AC-7AA9-4FDA-83D8-323CC7AC5AF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rama"/>
        </a:ext>
      </dgm:extLst>
    </dgm:pt>
    <dgm:pt modelId="{40C343CA-7E1F-4C20-80EE-5A49A326BD29}" type="pres">
      <dgm:prSet presAssocID="{6CD226AC-7AA9-4FDA-83D8-323CC7AC5AFC}" presName="spaceRect" presStyleCnt="0"/>
      <dgm:spPr/>
    </dgm:pt>
    <dgm:pt modelId="{CA2E41E4-4E55-4FCE-8340-80B767A3EA11}" type="pres">
      <dgm:prSet presAssocID="{6CD226AC-7AA9-4FDA-83D8-323CC7AC5AFC}" presName="parTx" presStyleLbl="revTx" presStyleIdx="3" presStyleCnt="4">
        <dgm:presLayoutVars>
          <dgm:chMax val="0"/>
          <dgm:chPref val="0"/>
        </dgm:presLayoutVars>
      </dgm:prSet>
      <dgm:spPr/>
    </dgm:pt>
  </dgm:ptLst>
  <dgm:cxnLst>
    <dgm:cxn modelId="{08999800-121A-4935-A150-0E5DA028624C}" srcId="{25FBE266-45DB-4E50-9771-D135548BBD74}" destId="{24018A34-E127-4D4C-81A6-BF1FCF097626}" srcOrd="0" destOrd="0" parTransId="{8378DD28-3B2F-49E8-88C6-D20350DF0110}" sibTransId="{7750C376-F7E2-452F-86D6-9E7D5F1EB882}"/>
    <dgm:cxn modelId="{CAA93619-1610-4E0C-95AD-1EAB7A8FFB35}" type="presOf" srcId="{C9F9A45A-F0A0-4CF9-8CCE-0F7B7FD97FE2}" destId="{5BF2686E-A5E4-4AA0-8ECA-12DEF8A7FF51}" srcOrd="0" destOrd="0" presId="urn:microsoft.com/office/officeart/2018/2/layout/IconVerticalSolidList"/>
    <dgm:cxn modelId="{E5910F26-A1D0-4740-ACC2-EEE6F8992007}" type="presOf" srcId="{6CD226AC-7AA9-4FDA-83D8-323CC7AC5AFC}" destId="{CA2E41E4-4E55-4FCE-8340-80B767A3EA11}" srcOrd="0" destOrd="0" presId="urn:microsoft.com/office/officeart/2018/2/layout/IconVerticalSolidList"/>
    <dgm:cxn modelId="{F3BA4134-3D53-497A-A841-702A5F6BFDC4}" srcId="{25FBE266-45DB-4E50-9771-D135548BBD74}" destId="{86A7E4A7-E229-4BA6-A785-382A0DD80CA6}" srcOrd="1" destOrd="0" parTransId="{ADC62C57-3C4C-417A-A1BD-A57C0F6DE735}" sibTransId="{26F4AC90-3991-473C-A85B-BB96DB539D53}"/>
    <dgm:cxn modelId="{594B8D51-637D-4013-9666-9E4A627BE4A2}" type="presOf" srcId="{24018A34-E127-4D4C-81A6-BF1FCF097626}" destId="{06689705-D402-48F1-A637-A7F8F63CB13A}" srcOrd="0" destOrd="0" presId="urn:microsoft.com/office/officeart/2018/2/layout/IconVerticalSolidList"/>
    <dgm:cxn modelId="{8BA3E18B-20A5-41D8-A678-30BDD5A6363C}" srcId="{25FBE266-45DB-4E50-9771-D135548BBD74}" destId="{C9F9A45A-F0A0-4CF9-8CCE-0F7B7FD97FE2}" srcOrd="2" destOrd="0" parTransId="{8B100E74-EC70-4373-B5B3-4575FD087005}" sibTransId="{44487611-8B72-48B1-BC1F-D2C8EDB51F7E}"/>
    <dgm:cxn modelId="{C6EF4E92-34E8-45AB-AC83-73D776430A42}" type="presOf" srcId="{25FBE266-45DB-4E50-9771-D135548BBD74}" destId="{23CD5741-1B8E-4FE3-9E50-F670AB067D00}" srcOrd="0" destOrd="0" presId="urn:microsoft.com/office/officeart/2018/2/layout/IconVerticalSolidList"/>
    <dgm:cxn modelId="{65978BA9-4BCE-4C6C-B800-6B015C247664}" srcId="{25FBE266-45DB-4E50-9771-D135548BBD74}" destId="{6CD226AC-7AA9-4FDA-83D8-323CC7AC5AFC}" srcOrd="3" destOrd="0" parTransId="{350275F6-C65E-403C-BC04-0F5C4E4E1B8B}" sibTransId="{55A9D985-DB93-49DA-9511-F319212E5BD8}"/>
    <dgm:cxn modelId="{A8B8FAE2-7F47-4E1F-9E63-55B4A46860A2}" type="presOf" srcId="{86A7E4A7-E229-4BA6-A785-382A0DD80CA6}" destId="{06463E81-7209-411B-8334-4472781C91D6}" srcOrd="0" destOrd="0" presId="urn:microsoft.com/office/officeart/2018/2/layout/IconVerticalSolidList"/>
    <dgm:cxn modelId="{E259B887-988D-485D-8E6F-25F3195FA515}" type="presParOf" srcId="{23CD5741-1B8E-4FE3-9E50-F670AB067D00}" destId="{8A335848-3BF6-4667-A911-8B28D92C55D5}" srcOrd="0" destOrd="0" presId="urn:microsoft.com/office/officeart/2018/2/layout/IconVerticalSolidList"/>
    <dgm:cxn modelId="{7FFD3171-8E16-4CA3-8225-14F92C28BAAC}" type="presParOf" srcId="{8A335848-3BF6-4667-A911-8B28D92C55D5}" destId="{28D6018C-BC3D-437B-BE82-38E40A15A339}" srcOrd="0" destOrd="0" presId="urn:microsoft.com/office/officeart/2018/2/layout/IconVerticalSolidList"/>
    <dgm:cxn modelId="{B88A702C-92BF-44B7-B0AF-291AB9BEED64}" type="presParOf" srcId="{8A335848-3BF6-4667-A911-8B28D92C55D5}" destId="{097AE70D-D2FB-48F0-BA72-2F37A2DA0ED0}" srcOrd="1" destOrd="0" presId="urn:microsoft.com/office/officeart/2018/2/layout/IconVerticalSolidList"/>
    <dgm:cxn modelId="{AD63233D-63BE-473D-8298-EA019CC6C991}" type="presParOf" srcId="{8A335848-3BF6-4667-A911-8B28D92C55D5}" destId="{0C824C67-6478-4B75-A45E-24D66E6D04F4}" srcOrd="2" destOrd="0" presId="urn:microsoft.com/office/officeart/2018/2/layout/IconVerticalSolidList"/>
    <dgm:cxn modelId="{31C0AF0E-D0DE-423F-9145-A7C864683376}" type="presParOf" srcId="{8A335848-3BF6-4667-A911-8B28D92C55D5}" destId="{06689705-D402-48F1-A637-A7F8F63CB13A}" srcOrd="3" destOrd="0" presId="urn:microsoft.com/office/officeart/2018/2/layout/IconVerticalSolidList"/>
    <dgm:cxn modelId="{A357F594-1A48-4EEC-A1E4-A58767CCA6AE}" type="presParOf" srcId="{23CD5741-1B8E-4FE3-9E50-F670AB067D00}" destId="{0F2F7E41-A7D6-435A-9FA3-DC8441A717B4}" srcOrd="1" destOrd="0" presId="urn:microsoft.com/office/officeart/2018/2/layout/IconVerticalSolidList"/>
    <dgm:cxn modelId="{3CE5076C-517B-457F-BB13-FB9749713F1E}" type="presParOf" srcId="{23CD5741-1B8E-4FE3-9E50-F670AB067D00}" destId="{FF0B6FC3-89B5-4EF3-AB7F-2E3335E9DC01}" srcOrd="2" destOrd="0" presId="urn:microsoft.com/office/officeart/2018/2/layout/IconVerticalSolidList"/>
    <dgm:cxn modelId="{9A5642B6-8589-496C-92A4-A19A30847C0F}" type="presParOf" srcId="{FF0B6FC3-89B5-4EF3-AB7F-2E3335E9DC01}" destId="{6227C6CD-CE2D-478C-9EAB-110AF5517F37}" srcOrd="0" destOrd="0" presId="urn:microsoft.com/office/officeart/2018/2/layout/IconVerticalSolidList"/>
    <dgm:cxn modelId="{B9506FDB-46B5-4CFA-A2FB-38F417BF55FA}" type="presParOf" srcId="{FF0B6FC3-89B5-4EF3-AB7F-2E3335E9DC01}" destId="{C6A96068-652A-41ED-93AE-17F1F5FDBBFD}" srcOrd="1" destOrd="0" presId="urn:microsoft.com/office/officeart/2018/2/layout/IconVerticalSolidList"/>
    <dgm:cxn modelId="{97B584DE-2374-454D-BF7B-2B09302AB4AE}" type="presParOf" srcId="{FF0B6FC3-89B5-4EF3-AB7F-2E3335E9DC01}" destId="{5BB6FF05-3C5C-4A7F-9BB5-15D016CD4B2A}" srcOrd="2" destOrd="0" presId="urn:microsoft.com/office/officeart/2018/2/layout/IconVerticalSolidList"/>
    <dgm:cxn modelId="{980AD8D5-01A5-4EBA-9E85-331BF0B82B43}" type="presParOf" srcId="{FF0B6FC3-89B5-4EF3-AB7F-2E3335E9DC01}" destId="{06463E81-7209-411B-8334-4472781C91D6}" srcOrd="3" destOrd="0" presId="urn:microsoft.com/office/officeart/2018/2/layout/IconVerticalSolidList"/>
    <dgm:cxn modelId="{A84533CF-34EA-4ED3-A7E6-A0DFA8E8199E}" type="presParOf" srcId="{23CD5741-1B8E-4FE3-9E50-F670AB067D00}" destId="{F7CDB08A-3DFE-4363-87B6-7CB4A88A1E99}" srcOrd="3" destOrd="0" presId="urn:microsoft.com/office/officeart/2018/2/layout/IconVerticalSolidList"/>
    <dgm:cxn modelId="{12BF2BD1-A7AA-4C05-B71B-013AA69CA29D}" type="presParOf" srcId="{23CD5741-1B8E-4FE3-9E50-F670AB067D00}" destId="{C3DC08BB-C080-441B-9562-51DD8EF1D39E}" srcOrd="4" destOrd="0" presId="urn:microsoft.com/office/officeart/2018/2/layout/IconVerticalSolidList"/>
    <dgm:cxn modelId="{9C194955-499F-4B5E-BA3F-E05C26EF8323}" type="presParOf" srcId="{C3DC08BB-C080-441B-9562-51DD8EF1D39E}" destId="{5978A9CC-ED0D-40D7-8D1F-B96DDD42F127}" srcOrd="0" destOrd="0" presId="urn:microsoft.com/office/officeart/2018/2/layout/IconVerticalSolidList"/>
    <dgm:cxn modelId="{BED7C6EA-9E47-4CEF-BF80-B1C56C4E3BD9}" type="presParOf" srcId="{C3DC08BB-C080-441B-9562-51DD8EF1D39E}" destId="{4200E0CE-45F6-4A4C-A0BC-5FAE48CABE26}" srcOrd="1" destOrd="0" presId="urn:microsoft.com/office/officeart/2018/2/layout/IconVerticalSolidList"/>
    <dgm:cxn modelId="{EF334D15-D11D-4D0D-BD4F-45ADDDDB6EA3}" type="presParOf" srcId="{C3DC08BB-C080-441B-9562-51DD8EF1D39E}" destId="{8EC2AD3A-30EE-49F2-A194-A3F2592F8CD0}" srcOrd="2" destOrd="0" presId="urn:microsoft.com/office/officeart/2018/2/layout/IconVerticalSolidList"/>
    <dgm:cxn modelId="{E24FD25C-7BEE-4A2A-AF95-109639A8C00A}" type="presParOf" srcId="{C3DC08BB-C080-441B-9562-51DD8EF1D39E}" destId="{5BF2686E-A5E4-4AA0-8ECA-12DEF8A7FF51}" srcOrd="3" destOrd="0" presId="urn:microsoft.com/office/officeart/2018/2/layout/IconVerticalSolidList"/>
    <dgm:cxn modelId="{52A9D9FF-26B2-499B-B65F-9011179DDD92}" type="presParOf" srcId="{23CD5741-1B8E-4FE3-9E50-F670AB067D00}" destId="{2CDD6C7A-15AD-4A35-B0AE-3AC685AC50B0}" srcOrd="5" destOrd="0" presId="urn:microsoft.com/office/officeart/2018/2/layout/IconVerticalSolidList"/>
    <dgm:cxn modelId="{F60E11A8-5D2D-4FC3-9193-55E12FA8B4AA}" type="presParOf" srcId="{23CD5741-1B8E-4FE3-9E50-F670AB067D00}" destId="{56C914ED-4FC3-4EA6-95B3-D8EB06FEB0E2}" srcOrd="6" destOrd="0" presId="urn:microsoft.com/office/officeart/2018/2/layout/IconVerticalSolidList"/>
    <dgm:cxn modelId="{BF022C6C-6B1E-4BD6-81CA-2DC013AAC008}" type="presParOf" srcId="{56C914ED-4FC3-4EA6-95B3-D8EB06FEB0E2}" destId="{7528B451-7B4C-4403-8F90-02EA134CC24B}" srcOrd="0" destOrd="0" presId="urn:microsoft.com/office/officeart/2018/2/layout/IconVerticalSolidList"/>
    <dgm:cxn modelId="{FCA7A5CF-405E-4CDC-8027-D3C3C4F136EB}" type="presParOf" srcId="{56C914ED-4FC3-4EA6-95B3-D8EB06FEB0E2}" destId="{F56F749E-CC44-4E79-BB22-BBE5AAA7A39B}" srcOrd="1" destOrd="0" presId="urn:microsoft.com/office/officeart/2018/2/layout/IconVerticalSolidList"/>
    <dgm:cxn modelId="{EC0F9AF1-7EB6-459D-B3F4-E487E5F888CB}" type="presParOf" srcId="{56C914ED-4FC3-4EA6-95B3-D8EB06FEB0E2}" destId="{40C343CA-7E1F-4C20-80EE-5A49A326BD29}" srcOrd="2" destOrd="0" presId="urn:microsoft.com/office/officeart/2018/2/layout/IconVerticalSolidList"/>
    <dgm:cxn modelId="{B9D99418-C5DC-4674-9C22-2191619FAF33}" type="presParOf" srcId="{56C914ED-4FC3-4EA6-95B3-D8EB06FEB0E2}" destId="{CA2E41E4-4E55-4FCE-8340-80B767A3EA1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D15D1-1E3A-4903-B613-8AC290AA357A}">
      <dsp:nvSpPr>
        <dsp:cNvPr id="0" name=""/>
        <dsp:cNvSpPr/>
      </dsp:nvSpPr>
      <dsp:spPr>
        <a:xfrm>
          <a:off x="0" y="2288"/>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48C8DC-339E-4B76-B735-C770310FB506}">
      <dsp:nvSpPr>
        <dsp:cNvPr id="0" name=""/>
        <dsp:cNvSpPr/>
      </dsp:nvSpPr>
      <dsp:spPr>
        <a:xfrm>
          <a:off x="350852" y="263253"/>
          <a:ext cx="637913" cy="6379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413BAE-F0C9-4363-AB46-63A33197D216}">
      <dsp:nvSpPr>
        <dsp:cNvPr id="0" name=""/>
        <dsp:cNvSpPr/>
      </dsp:nvSpPr>
      <dsp:spPr>
        <a:xfrm>
          <a:off x="1339618" y="2288"/>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1. What are the most popular YouTube video categories across countries?</a:t>
          </a:r>
        </a:p>
      </dsp:txBody>
      <dsp:txXfrm>
        <a:off x="1339618" y="2288"/>
        <a:ext cx="3433549" cy="1159843"/>
      </dsp:txXfrm>
    </dsp:sp>
    <dsp:sp modelId="{B0C11AE2-D5D7-4E71-B6D1-6DC3A275C967}">
      <dsp:nvSpPr>
        <dsp:cNvPr id="0" name=""/>
        <dsp:cNvSpPr/>
      </dsp:nvSpPr>
      <dsp:spPr>
        <a:xfrm>
          <a:off x="0" y="1452092"/>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384F49-8001-40D9-8725-F01136B0A4CC}">
      <dsp:nvSpPr>
        <dsp:cNvPr id="0" name=""/>
        <dsp:cNvSpPr/>
      </dsp:nvSpPr>
      <dsp:spPr>
        <a:xfrm>
          <a:off x="350852" y="1713057"/>
          <a:ext cx="637913" cy="6379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493915-595B-4824-8441-6FEC73FF45C4}">
      <dsp:nvSpPr>
        <dsp:cNvPr id="0" name=""/>
        <dsp:cNvSpPr/>
      </dsp:nvSpPr>
      <dsp:spPr>
        <a:xfrm>
          <a:off x="1339618" y="1452092"/>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2. How does video category correlate with like counts?</a:t>
          </a:r>
        </a:p>
      </dsp:txBody>
      <dsp:txXfrm>
        <a:off x="1339618" y="1452092"/>
        <a:ext cx="3433549" cy="1159843"/>
      </dsp:txXfrm>
    </dsp:sp>
    <dsp:sp modelId="{31165019-3F41-4414-9C43-D2A5FA1FB47E}">
      <dsp:nvSpPr>
        <dsp:cNvPr id="0" name=""/>
        <dsp:cNvSpPr/>
      </dsp:nvSpPr>
      <dsp:spPr>
        <a:xfrm>
          <a:off x="0" y="2901896"/>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B17AB-0411-4886-820C-96929EB01FD5}">
      <dsp:nvSpPr>
        <dsp:cNvPr id="0" name=""/>
        <dsp:cNvSpPr/>
      </dsp:nvSpPr>
      <dsp:spPr>
        <a:xfrm>
          <a:off x="350852" y="3162861"/>
          <a:ext cx="637913" cy="6379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759865C-48E1-4BD0-93AD-B972AF255842}">
      <dsp:nvSpPr>
        <dsp:cNvPr id="0" name=""/>
        <dsp:cNvSpPr/>
      </dsp:nvSpPr>
      <dsp:spPr>
        <a:xfrm>
          <a:off x="1339618" y="2901896"/>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3. Can we predict likes/views using description, category, region?</a:t>
          </a:r>
        </a:p>
      </dsp:txBody>
      <dsp:txXfrm>
        <a:off x="1339618" y="2901896"/>
        <a:ext cx="3433549" cy="1159843"/>
      </dsp:txXfrm>
    </dsp:sp>
    <dsp:sp modelId="{9D0F6D5F-FE65-45E9-9083-82E71A9B7E3E}">
      <dsp:nvSpPr>
        <dsp:cNvPr id="0" name=""/>
        <dsp:cNvSpPr/>
      </dsp:nvSpPr>
      <dsp:spPr>
        <a:xfrm>
          <a:off x="0" y="4351700"/>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FA3230-A6C1-4230-9638-D718EFC729A2}">
      <dsp:nvSpPr>
        <dsp:cNvPr id="0" name=""/>
        <dsp:cNvSpPr/>
      </dsp:nvSpPr>
      <dsp:spPr>
        <a:xfrm>
          <a:off x="350852" y="4612665"/>
          <a:ext cx="637913" cy="6379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99B036-111A-4736-A055-BACBA456DBA3}">
      <dsp:nvSpPr>
        <dsp:cNvPr id="0" name=""/>
        <dsp:cNvSpPr/>
      </dsp:nvSpPr>
      <dsp:spPr>
        <a:xfrm>
          <a:off x="1339618" y="4351700"/>
          <a:ext cx="3433549" cy="11598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933450">
            <a:lnSpc>
              <a:spcPct val="90000"/>
            </a:lnSpc>
            <a:spcBef>
              <a:spcPct val="0"/>
            </a:spcBef>
            <a:spcAft>
              <a:spcPct val="35000"/>
            </a:spcAft>
            <a:buNone/>
          </a:pPr>
          <a:r>
            <a:rPr lang="en-US" sz="2100" kern="1200"/>
            <a:t>4. How does sentiment in descriptions relate to engagement?</a:t>
          </a:r>
        </a:p>
      </dsp:txBody>
      <dsp:txXfrm>
        <a:off x="1339618" y="4351700"/>
        <a:ext cx="3433549" cy="11598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3E5CDB-88F8-4938-8279-C3B237C92395}">
      <dsp:nvSpPr>
        <dsp:cNvPr id="0" name=""/>
        <dsp:cNvSpPr/>
      </dsp:nvSpPr>
      <dsp:spPr>
        <a:xfrm>
          <a:off x="0" y="2692"/>
          <a:ext cx="4773168"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611D1E-470B-4706-A668-8937A56B7228}">
      <dsp:nvSpPr>
        <dsp:cNvPr id="0" name=""/>
        <dsp:cNvSpPr/>
      </dsp:nvSpPr>
      <dsp:spPr>
        <a:xfrm>
          <a:off x="0" y="2692"/>
          <a:ext cx="4773168" cy="183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dirty="0"/>
            <a:t>Video Metadata: </a:t>
          </a:r>
        </a:p>
        <a:p>
          <a:pPr marL="0" lvl="0" indent="0" algn="l" defTabSz="1466850">
            <a:lnSpc>
              <a:spcPct val="90000"/>
            </a:lnSpc>
            <a:spcBef>
              <a:spcPct val="0"/>
            </a:spcBef>
            <a:spcAft>
              <a:spcPct val="35000"/>
            </a:spcAft>
            <a:buNone/>
          </a:pPr>
          <a:r>
            <a:rPr lang="en-US" sz="3300" kern="1200" dirty="0"/>
            <a:t>title, description, </a:t>
          </a:r>
          <a:r>
            <a:rPr lang="en-US" sz="3300" kern="1200" dirty="0" err="1"/>
            <a:t>video_id</a:t>
          </a:r>
          <a:r>
            <a:rPr lang="en-US" sz="3300" kern="1200" dirty="0"/>
            <a:t>, etc.</a:t>
          </a:r>
        </a:p>
      </dsp:txBody>
      <dsp:txXfrm>
        <a:off x="0" y="2692"/>
        <a:ext cx="4773168" cy="1836149"/>
      </dsp:txXfrm>
    </dsp:sp>
    <dsp:sp modelId="{876B5B54-93AE-40FF-8E95-5D28B4089B2F}">
      <dsp:nvSpPr>
        <dsp:cNvPr id="0" name=""/>
        <dsp:cNvSpPr/>
      </dsp:nvSpPr>
      <dsp:spPr>
        <a:xfrm>
          <a:off x="0" y="1838841"/>
          <a:ext cx="4773168"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2D0BDB8-8424-4296-9597-3D520DD904D0}">
      <dsp:nvSpPr>
        <dsp:cNvPr id="0" name=""/>
        <dsp:cNvSpPr/>
      </dsp:nvSpPr>
      <dsp:spPr>
        <a:xfrm>
          <a:off x="0" y="1838841"/>
          <a:ext cx="4773168" cy="183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Categorical: category_name, region_name</a:t>
          </a:r>
        </a:p>
      </dsp:txBody>
      <dsp:txXfrm>
        <a:off x="0" y="1838841"/>
        <a:ext cx="4773168" cy="1836149"/>
      </dsp:txXfrm>
    </dsp:sp>
    <dsp:sp modelId="{32C4466F-08FD-44FA-8DA0-32A05585089A}">
      <dsp:nvSpPr>
        <dsp:cNvPr id="0" name=""/>
        <dsp:cNvSpPr/>
      </dsp:nvSpPr>
      <dsp:spPr>
        <a:xfrm>
          <a:off x="0" y="3674990"/>
          <a:ext cx="4773168"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7E49A9-7500-4C02-BD7A-98631D3EDDCA}">
      <dsp:nvSpPr>
        <dsp:cNvPr id="0" name=""/>
        <dsp:cNvSpPr/>
      </dsp:nvSpPr>
      <dsp:spPr>
        <a:xfrm>
          <a:off x="0" y="3674990"/>
          <a:ext cx="4773168" cy="1836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90000"/>
            </a:lnSpc>
            <a:spcBef>
              <a:spcPct val="0"/>
            </a:spcBef>
            <a:spcAft>
              <a:spcPct val="35000"/>
            </a:spcAft>
            <a:buNone/>
          </a:pPr>
          <a:r>
            <a:rPr lang="en-US" sz="3300" kern="1200"/>
            <a:t>Engagement Metrics: views, likes, comments, favorites</a:t>
          </a:r>
        </a:p>
      </dsp:txBody>
      <dsp:txXfrm>
        <a:off x="0" y="3674990"/>
        <a:ext cx="4773168" cy="18361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85694-3F71-4701-8B97-D8CEEA7C975E}">
      <dsp:nvSpPr>
        <dsp:cNvPr id="0" name=""/>
        <dsp:cNvSpPr/>
      </dsp:nvSpPr>
      <dsp:spPr>
        <a:xfrm>
          <a:off x="0" y="4150553"/>
          <a:ext cx="4773168" cy="1362304"/>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100000"/>
            </a:lnSpc>
            <a:spcBef>
              <a:spcPct val="0"/>
            </a:spcBef>
            <a:spcAft>
              <a:spcPct val="35000"/>
            </a:spcAft>
            <a:buNone/>
          </a:pPr>
          <a:r>
            <a:rPr lang="en-US" sz="2300" kern="1200"/>
            <a:t>Documentary, Drama, and Education thrive in culturally interested regions.</a:t>
          </a:r>
        </a:p>
      </dsp:txBody>
      <dsp:txXfrm>
        <a:off x="0" y="4150553"/>
        <a:ext cx="4773168" cy="1362304"/>
      </dsp:txXfrm>
    </dsp:sp>
    <dsp:sp modelId="{09698DFB-F569-434B-AD92-65FBA2E1981D}">
      <dsp:nvSpPr>
        <dsp:cNvPr id="0" name=""/>
        <dsp:cNvSpPr/>
      </dsp:nvSpPr>
      <dsp:spPr>
        <a:xfrm rot="10800000">
          <a:off x="0" y="2075763"/>
          <a:ext cx="4773168" cy="2095223"/>
        </a:xfrm>
        <a:prstGeom prst="upArrowCallou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100000"/>
            </a:lnSpc>
            <a:spcBef>
              <a:spcPct val="0"/>
            </a:spcBef>
            <a:spcAft>
              <a:spcPct val="35000"/>
            </a:spcAft>
            <a:buNone/>
          </a:pPr>
          <a:r>
            <a:rPr lang="en-US" sz="2300" kern="1200"/>
            <a:t>Anime/Animation and Autos &amp; Vehicles have regional appeal.</a:t>
          </a:r>
        </a:p>
      </dsp:txBody>
      <dsp:txXfrm rot="10800000">
        <a:off x="0" y="2075763"/>
        <a:ext cx="4773168" cy="1361413"/>
      </dsp:txXfrm>
    </dsp:sp>
    <dsp:sp modelId="{CB0DC094-8FE2-4350-855A-EA522B947BFB}">
      <dsp:nvSpPr>
        <dsp:cNvPr id="0" name=""/>
        <dsp:cNvSpPr/>
      </dsp:nvSpPr>
      <dsp:spPr>
        <a:xfrm rot="10800000">
          <a:off x="0" y="974"/>
          <a:ext cx="4773168" cy="2095223"/>
        </a:xfrm>
        <a:prstGeom prst="upArrowCallou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100000"/>
            </a:lnSpc>
            <a:spcBef>
              <a:spcPct val="0"/>
            </a:spcBef>
            <a:spcAft>
              <a:spcPct val="35000"/>
            </a:spcAft>
            <a:buNone/>
          </a:pPr>
          <a:r>
            <a:rPr lang="en-US" sz="2300" kern="1200"/>
            <a:t>Action/Adventure is globally dominant.</a:t>
          </a:r>
        </a:p>
      </dsp:txBody>
      <dsp:txXfrm rot="10800000">
        <a:off x="0" y="974"/>
        <a:ext cx="4773168" cy="13614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B982E4-FE59-4FA1-9666-FECAC2074D28}">
      <dsp:nvSpPr>
        <dsp:cNvPr id="0" name=""/>
        <dsp:cNvSpPr/>
      </dsp:nvSpPr>
      <dsp:spPr>
        <a:xfrm>
          <a:off x="1009170" y="2089"/>
          <a:ext cx="2754826" cy="165289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ANOVA shows no significant difference in likes across categories (p=0.0831).</a:t>
          </a:r>
        </a:p>
      </dsp:txBody>
      <dsp:txXfrm>
        <a:off x="1009170" y="2089"/>
        <a:ext cx="2754826" cy="1652895"/>
      </dsp:txXfrm>
    </dsp:sp>
    <dsp:sp modelId="{B77FB0EA-04B0-4C7E-B7FD-AF2F7D94FB01}">
      <dsp:nvSpPr>
        <dsp:cNvPr id="0" name=""/>
        <dsp:cNvSpPr/>
      </dsp:nvSpPr>
      <dsp:spPr>
        <a:xfrm>
          <a:off x="1009170" y="1930468"/>
          <a:ext cx="2754826" cy="1652895"/>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Gaming, Comedy, Shorts, and Music show weak positive correlations with likes.</a:t>
          </a:r>
        </a:p>
      </dsp:txBody>
      <dsp:txXfrm>
        <a:off x="1009170" y="1930468"/>
        <a:ext cx="2754826" cy="1652895"/>
      </dsp:txXfrm>
    </dsp:sp>
    <dsp:sp modelId="{3717ED3B-DC9B-4DC4-BEF0-D49AD78708C8}">
      <dsp:nvSpPr>
        <dsp:cNvPr id="0" name=""/>
        <dsp:cNvSpPr/>
      </dsp:nvSpPr>
      <dsp:spPr>
        <a:xfrm>
          <a:off x="1009170" y="3858846"/>
          <a:ext cx="2754826" cy="1652895"/>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Category alone has limited predictive power.</a:t>
          </a:r>
        </a:p>
      </dsp:txBody>
      <dsp:txXfrm>
        <a:off x="1009170" y="3858846"/>
        <a:ext cx="2754826" cy="165289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DF318-2583-4AA1-A922-29BBA1137950}">
      <dsp:nvSpPr>
        <dsp:cNvPr id="0" name=""/>
        <dsp:cNvSpPr/>
      </dsp:nvSpPr>
      <dsp:spPr>
        <a:xfrm>
          <a:off x="1009170" y="2089"/>
          <a:ext cx="2754826" cy="165289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Random Forest model achieved R² = 0.78 for predicting likes.</a:t>
          </a:r>
        </a:p>
      </dsp:txBody>
      <dsp:txXfrm>
        <a:off x="1009170" y="2089"/>
        <a:ext cx="2754826" cy="1652895"/>
      </dsp:txXfrm>
    </dsp:sp>
    <dsp:sp modelId="{58822948-A0E2-4BEA-8DA7-3A5374C0DE4D}">
      <dsp:nvSpPr>
        <dsp:cNvPr id="0" name=""/>
        <dsp:cNvSpPr/>
      </dsp:nvSpPr>
      <dsp:spPr>
        <a:xfrm>
          <a:off x="1009170" y="1930468"/>
          <a:ext cx="2754826" cy="1652895"/>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Region, category, and description content are strong predictors.</a:t>
          </a:r>
        </a:p>
      </dsp:txBody>
      <dsp:txXfrm>
        <a:off x="1009170" y="1930468"/>
        <a:ext cx="2754826" cy="1652895"/>
      </dsp:txXfrm>
    </dsp:sp>
    <dsp:sp modelId="{6459E323-4F88-46AC-BFB1-6AF1B0B02FE5}">
      <dsp:nvSpPr>
        <dsp:cNvPr id="0" name=""/>
        <dsp:cNvSpPr/>
      </dsp:nvSpPr>
      <dsp:spPr>
        <a:xfrm>
          <a:off x="1009170" y="3858846"/>
          <a:ext cx="2754826" cy="1652895"/>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Model captures 78% of variation in engagement metrics.</a:t>
          </a:r>
        </a:p>
      </dsp:txBody>
      <dsp:txXfrm>
        <a:off x="1009170" y="3858846"/>
        <a:ext cx="2754826" cy="16528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EB5FF0-4F0C-4B11-B32C-11E605F01DFD}">
      <dsp:nvSpPr>
        <dsp:cNvPr id="0" name=""/>
        <dsp:cNvSpPr/>
      </dsp:nvSpPr>
      <dsp:spPr>
        <a:xfrm>
          <a:off x="1009170" y="2089"/>
          <a:ext cx="2754826" cy="165289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Positive sentiment in video descriptions correlates with higher likes, views, and comments.</a:t>
          </a:r>
        </a:p>
      </dsp:txBody>
      <dsp:txXfrm>
        <a:off x="1009170" y="2089"/>
        <a:ext cx="2754826" cy="1652895"/>
      </dsp:txXfrm>
    </dsp:sp>
    <dsp:sp modelId="{7693AE6F-3BE2-4BD0-BACB-12015B633397}">
      <dsp:nvSpPr>
        <dsp:cNvPr id="0" name=""/>
        <dsp:cNvSpPr/>
      </dsp:nvSpPr>
      <dsp:spPr>
        <a:xfrm>
          <a:off x="1009170" y="1930468"/>
          <a:ext cx="2754826" cy="1652895"/>
        </a:xfrm>
        <a:prstGeom prst="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Sentiment analysis categorized content into Positive, Neutral, and Negative.</a:t>
          </a:r>
        </a:p>
      </dsp:txBody>
      <dsp:txXfrm>
        <a:off x="1009170" y="1930468"/>
        <a:ext cx="2754826" cy="1652895"/>
      </dsp:txXfrm>
    </dsp:sp>
    <dsp:sp modelId="{F0E3CAF6-60AF-4EC3-98D9-A9081C493972}">
      <dsp:nvSpPr>
        <dsp:cNvPr id="0" name=""/>
        <dsp:cNvSpPr/>
      </dsp:nvSpPr>
      <dsp:spPr>
        <a:xfrm>
          <a:off x="1009170" y="3858846"/>
          <a:ext cx="2754826" cy="1652895"/>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Positive tone boosts user engagement.</a:t>
          </a:r>
        </a:p>
      </dsp:txBody>
      <dsp:txXfrm>
        <a:off x="1009170" y="3858846"/>
        <a:ext cx="2754826" cy="165289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D6018C-BC3D-437B-BE82-38E40A15A339}">
      <dsp:nvSpPr>
        <dsp:cNvPr id="0" name=""/>
        <dsp:cNvSpPr/>
      </dsp:nvSpPr>
      <dsp:spPr>
        <a:xfrm>
          <a:off x="0" y="1805"/>
          <a:ext cx="78867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7AE70D-D2FB-48F0-BA72-2F37A2DA0ED0}">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689705-D402-48F1-A637-A7F8F63CB13A}">
      <dsp:nvSpPr>
        <dsp:cNvPr id="0" name=""/>
        <dsp:cNvSpPr/>
      </dsp:nvSpPr>
      <dsp:spPr>
        <a:xfrm>
          <a:off x="1057183" y="1805"/>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Regional Popularity : Action/Adventure leads globally; Anime/Animation and Autos &amp; Vehicles engage diverse regions.</a:t>
          </a:r>
        </a:p>
      </dsp:txBody>
      <dsp:txXfrm>
        <a:off x="1057183" y="1805"/>
        <a:ext cx="6829516" cy="915310"/>
      </dsp:txXfrm>
    </dsp:sp>
    <dsp:sp modelId="{6227C6CD-CE2D-478C-9EAB-110AF5517F37}">
      <dsp:nvSpPr>
        <dsp:cNvPr id="0" name=""/>
        <dsp:cNvSpPr/>
      </dsp:nvSpPr>
      <dsp:spPr>
        <a:xfrm>
          <a:off x="0" y="1145944"/>
          <a:ext cx="78867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A96068-652A-41ED-93AE-17F1F5FDBBF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463E81-7209-411B-8334-4472781C91D6}">
      <dsp:nvSpPr>
        <dsp:cNvPr id="0" name=""/>
        <dsp:cNvSpPr/>
      </dsp:nvSpPr>
      <dsp:spPr>
        <a:xfrm>
          <a:off x="1057183" y="1145944"/>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Category &amp; Likes : Higher engagement in Gaming, Comedy, Shorts, and Music, but no significant correlation (p = 0.0831).</a:t>
          </a:r>
        </a:p>
      </dsp:txBody>
      <dsp:txXfrm>
        <a:off x="1057183" y="1145944"/>
        <a:ext cx="6829516" cy="915310"/>
      </dsp:txXfrm>
    </dsp:sp>
    <dsp:sp modelId="{5978A9CC-ED0D-40D7-8D1F-B96DDD42F127}">
      <dsp:nvSpPr>
        <dsp:cNvPr id="0" name=""/>
        <dsp:cNvSpPr/>
      </dsp:nvSpPr>
      <dsp:spPr>
        <a:xfrm>
          <a:off x="0" y="2290082"/>
          <a:ext cx="78867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00E0CE-45F6-4A4C-A0BC-5FAE48CABE26}">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BF2686E-A5E4-4AA0-8ECA-12DEF8A7FF51}">
      <dsp:nvSpPr>
        <dsp:cNvPr id="0" name=""/>
        <dsp:cNvSpPr/>
      </dsp:nvSpPr>
      <dsp:spPr>
        <a:xfrm>
          <a:off x="1057183" y="2290082"/>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Predicting Engagement : Machine learning (Random Forest, R² = 0.78) effectively predicts likes and views using content, region, and category.</a:t>
          </a:r>
        </a:p>
      </dsp:txBody>
      <dsp:txXfrm>
        <a:off x="1057183" y="2290082"/>
        <a:ext cx="6829516" cy="915310"/>
      </dsp:txXfrm>
    </dsp:sp>
    <dsp:sp modelId="{7528B451-7B4C-4403-8F90-02EA134CC24B}">
      <dsp:nvSpPr>
        <dsp:cNvPr id="0" name=""/>
        <dsp:cNvSpPr/>
      </dsp:nvSpPr>
      <dsp:spPr>
        <a:xfrm>
          <a:off x="0" y="3434221"/>
          <a:ext cx="7886700" cy="91531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6F749E-CC44-4E79-BB22-BBE5AAA7A39B}">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A2E41E4-4E55-4FCE-8340-80B767A3EA11}">
      <dsp:nvSpPr>
        <dsp:cNvPr id="0" name=""/>
        <dsp:cNvSpPr/>
      </dsp:nvSpPr>
      <dsp:spPr>
        <a:xfrm>
          <a:off x="1057183" y="3434221"/>
          <a:ext cx="68295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800100">
            <a:lnSpc>
              <a:spcPct val="100000"/>
            </a:lnSpc>
            <a:spcBef>
              <a:spcPct val="0"/>
            </a:spcBef>
            <a:spcAft>
              <a:spcPct val="35000"/>
            </a:spcAft>
            <a:buNone/>
          </a:pPr>
          <a:r>
            <a:rPr lang="en-US" sz="1800" kern="1200"/>
            <a:t>Emotional Tone &amp; Engagement : Positive sentiment boosts likes, comments, and views, shaping audience response.</a:t>
          </a:r>
        </a:p>
      </dsp:txBody>
      <dsp:txXfrm>
        <a:off x="1057183" y="3434221"/>
        <a:ext cx="68295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143002" y="1999615"/>
            <a:ext cx="6858000" cy="2764028"/>
          </a:xfrm>
        </p:spPr>
        <p:txBody>
          <a:bodyPr anchor="ctr">
            <a:normAutofit/>
          </a:bodyPr>
          <a:lstStyle/>
          <a:p>
            <a:pPr>
              <a:lnSpc>
                <a:spcPct val="90000"/>
              </a:lnSpc>
            </a:pPr>
            <a:r>
              <a:rPr lang="en-US" sz="6300"/>
              <a:t>Exploring YouTube Video Trends and Predictive Insights</a:t>
            </a:r>
          </a:p>
        </p:txBody>
      </p:sp>
      <p:sp>
        <p:nvSpPr>
          <p:cNvPr id="3" name="Subtitle 2"/>
          <p:cNvSpPr>
            <a:spLocks noGrp="1"/>
          </p:cNvSpPr>
          <p:nvPr>
            <p:ph type="subTitle" idx="1"/>
          </p:nvPr>
        </p:nvSpPr>
        <p:spPr>
          <a:xfrm>
            <a:off x="1475184" y="5645150"/>
            <a:ext cx="6193632" cy="631825"/>
          </a:xfrm>
        </p:spPr>
        <p:txBody>
          <a:bodyPr anchor="ctr">
            <a:normAutofit/>
          </a:bodyPr>
          <a:lstStyle/>
          <a:p>
            <a:pPr>
              <a:lnSpc>
                <a:spcPct val="90000"/>
              </a:lnSpc>
            </a:pPr>
            <a:r>
              <a:rPr lang="en-US" sz="800"/>
              <a:t>Alinzon Simon</a:t>
            </a:r>
          </a:p>
          <a:p>
            <a:pPr>
              <a:lnSpc>
                <a:spcPct val="90000"/>
              </a:lnSpc>
            </a:pPr>
            <a:r>
              <a:rPr lang="en-US" sz="800"/>
              <a:t>Adv. Programming Techniques</a:t>
            </a:r>
          </a:p>
          <a:p>
            <a:pPr>
              <a:lnSpc>
                <a:spcPct val="90000"/>
              </a:lnSpc>
            </a:pPr>
            <a:r>
              <a:rPr lang="en-US" sz="800"/>
              <a:t>School of Professional Studies</a:t>
            </a:r>
          </a:p>
          <a:p>
            <a:pPr>
              <a:lnSpc>
                <a:spcPct val="90000"/>
              </a:lnSpc>
            </a:pPr>
            <a:r>
              <a:rPr lang="en-US" sz="800"/>
              <a:t>May 2025</a:t>
            </a:r>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Q2: </a:t>
            </a:r>
            <a:r>
              <a:rPr lang="en-US" sz="3500" b="0" i="0">
                <a:effectLst/>
                <a:latin typeface="system-ui"/>
              </a:rPr>
              <a:t>Certain categories receive consistently higher like counts than informational categories</a:t>
            </a:r>
            <a:endParaRPr lang="en-US" sz="3500"/>
          </a:p>
        </p:txBody>
      </p:sp>
      <p:sp>
        <p:nvSpPr>
          <p:cNvPr id="26" name="Rectangle 2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3A83BF38-BAC5-9DA3-434C-7F8E985D7B0B}"/>
              </a:ext>
            </a:extLst>
          </p:cNvPr>
          <p:cNvGraphicFramePr>
            <a:graphicFrameLocks noGrp="1"/>
          </p:cNvGraphicFramePr>
          <p:nvPr>
            <p:ph idx="1"/>
            <p:extLst>
              <p:ext uri="{D42A27DB-BD31-4B8C-83A1-F6EECF244321}">
                <p14:modId xmlns:p14="http://schemas.microsoft.com/office/powerpoint/2010/main" val="1927417267"/>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pPr>
              <a:lnSpc>
                <a:spcPct val="90000"/>
              </a:lnSpc>
              <a:spcBef>
                <a:spcPts val="1089"/>
              </a:spcBef>
              <a:spcAft>
                <a:spcPts val="1451"/>
              </a:spcAft>
              <a:buNone/>
            </a:pPr>
            <a:r>
              <a:rPr lang="en-US" sz="3000" b="0" i="0" dirty="0">
                <a:effectLst/>
                <a:latin typeface="system-ui"/>
              </a:rPr>
              <a:t>Q3: Can we predict the number of likes or views a video will receive based on its description, category, or region?</a:t>
            </a:r>
            <a:br>
              <a:rPr lang="en-US" sz="3000" b="0" i="0" dirty="0">
                <a:effectLst/>
                <a:latin typeface="system-ui"/>
              </a:rPr>
            </a:br>
            <a:endParaRPr lang="en-US" sz="3000" dirty="0"/>
          </a:p>
        </p:txBody>
      </p:sp>
      <p:sp>
        <p:nvSpPr>
          <p:cNvPr id="26" name="Rectangle 2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3C0795C-C3B2-280A-FC23-8BC2684A9BA4}"/>
              </a:ext>
            </a:extLst>
          </p:cNvPr>
          <p:cNvGraphicFramePr>
            <a:graphicFrameLocks noGrp="1"/>
          </p:cNvGraphicFramePr>
          <p:nvPr>
            <p:ph idx="1"/>
            <p:extLst>
              <p:ext uri="{D42A27DB-BD31-4B8C-83A1-F6EECF244321}">
                <p14:modId xmlns:p14="http://schemas.microsoft.com/office/powerpoint/2010/main" val="4021478178"/>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pPr>
              <a:lnSpc>
                <a:spcPct val="90000"/>
              </a:lnSpc>
            </a:pPr>
            <a:r>
              <a:rPr lang="en-US" sz="2700" dirty="0"/>
              <a:t>Q4: </a:t>
            </a:r>
            <a:r>
              <a:rPr lang="en-US" sz="2700" b="0" i="0" dirty="0">
                <a:effectLst/>
                <a:latin typeface="system-ui"/>
              </a:rPr>
              <a:t>Descriptions expressing positive emotions correlate with higher user engagement, especially in the form of likes and comments.</a:t>
            </a:r>
            <a:endParaRPr lang="en-US" sz="2700" dirty="0"/>
          </a:p>
        </p:txBody>
      </p:sp>
      <p:sp>
        <p:nvSpPr>
          <p:cNvPr id="26" name="Rectangle 25">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65F8851-A851-EDA2-7F2E-CB9960BF535A}"/>
              </a:ext>
            </a:extLst>
          </p:cNvPr>
          <p:cNvGraphicFramePr>
            <a:graphicFrameLocks noGrp="1"/>
          </p:cNvGraphicFramePr>
          <p:nvPr>
            <p:ph idx="1"/>
            <p:extLst>
              <p:ext uri="{D42A27DB-BD31-4B8C-83A1-F6EECF244321}">
                <p14:modId xmlns:p14="http://schemas.microsoft.com/office/powerpoint/2010/main" val="318420261"/>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56A28C8-CAD9-91CA-C5D0-F3ECC57AAC6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C72B0A2-ABB6-F0A6-1423-13BCA3CFA9D6}"/>
              </a:ext>
            </a:extLst>
          </p:cNvPr>
          <p:cNvPicPr>
            <a:picLocks noChangeAspect="1"/>
          </p:cNvPicPr>
          <p:nvPr/>
        </p:nvPicPr>
        <p:blipFill>
          <a:blip r:embed="rId2"/>
          <a:stretch>
            <a:fillRect/>
          </a:stretch>
        </p:blipFill>
        <p:spPr>
          <a:xfrm>
            <a:off x="1793431" y="643466"/>
            <a:ext cx="5557137" cy="5571067"/>
          </a:xfrm>
          <a:prstGeom prst="rect">
            <a:avLst/>
          </a:prstGeom>
        </p:spPr>
      </p:pic>
    </p:spTree>
    <p:extLst>
      <p:ext uri="{BB962C8B-B14F-4D97-AF65-F5344CB8AC3E}">
        <p14:creationId xmlns:p14="http://schemas.microsoft.com/office/powerpoint/2010/main" val="3702885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6995"/>
            <a:ext cx="7886700" cy="1133693"/>
          </a:xfrm>
        </p:spPr>
        <p:txBody>
          <a:bodyPr>
            <a:normAutofit/>
          </a:bodyPr>
          <a:lstStyle/>
          <a:p>
            <a:r>
              <a:rPr lang="en-US" sz="4500" b="1" dirty="0"/>
              <a:t>Conclusion</a:t>
            </a:r>
          </a:p>
        </p:txBody>
      </p:sp>
      <p:graphicFrame>
        <p:nvGraphicFramePr>
          <p:cNvPr id="13" name="Content Placeholder 2">
            <a:extLst>
              <a:ext uri="{FF2B5EF4-FFF2-40B4-BE49-F238E27FC236}">
                <a16:creationId xmlns:a16="http://schemas.microsoft.com/office/drawing/2014/main" id="{84751644-7C64-7FCB-DB51-F7E01A4BBEFE}"/>
              </a:ext>
            </a:extLst>
          </p:cNvPr>
          <p:cNvGraphicFramePr>
            <a:graphicFrameLocks noGrp="1"/>
          </p:cNvGraphicFramePr>
          <p:nvPr>
            <p:ph idx="1"/>
            <p:extLst>
              <p:ext uri="{D42A27DB-BD31-4B8C-83A1-F6EECF244321}">
                <p14:modId xmlns:p14="http://schemas.microsoft.com/office/powerpoint/2010/main" val="210568962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426720"/>
            <a:ext cx="7879842" cy="1919141"/>
          </a:xfrm>
        </p:spPr>
        <p:txBody>
          <a:bodyPr anchor="b">
            <a:normAutofit/>
          </a:bodyPr>
          <a:lstStyle/>
          <a:p>
            <a:r>
              <a:rPr lang="en-US" sz="5200"/>
              <a:t>Abstract</a:t>
            </a:r>
          </a:p>
        </p:txBody>
      </p:sp>
      <p:sp>
        <p:nvSpPr>
          <p:cNvPr id="17" name="Rectangle 16">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464" y="2899927"/>
            <a:ext cx="783869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30936" y="2776031"/>
            <a:ext cx="1405092"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630936" y="3337269"/>
            <a:ext cx="7882128" cy="2905686"/>
          </a:xfrm>
        </p:spPr>
        <p:txBody>
          <a:bodyPr>
            <a:normAutofit/>
          </a:bodyPr>
          <a:lstStyle/>
          <a:p>
            <a:pPr marL="0" indent="0" algn="just">
              <a:buNone/>
            </a:pPr>
            <a:r>
              <a:rPr lang="en-US" sz="1900" dirty="0"/>
              <a:t>This study explores YouTube’s top trending videos to understand content popularity, user engagement, and sentiment. Using machine learning and sentiment analysis, it investigates how region, category, and emotional tone influence likes, views, and comments.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a:t>Research Questions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60E39B40-42EA-3D93-5CF9-F8693EC53C1E}"/>
              </a:ext>
            </a:extLst>
          </p:cNvPr>
          <p:cNvGraphicFramePr>
            <a:graphicFrameLocks noGrp="1"/>
          </p:cNvGraphicFramePr>
          <p:nvPr>
            <p:ph idx="1"/>
            <p:extLst>
              <p:ext uri="{D42A27DB-BD31-4B8C-83A1-F6EECF244321}">
                <p14:modId xmlns:p14="http://schemas.microsoft.com/office/powerpoint/2010/main" val="2913473965"/>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US" sz="3500" dirty="0"/>
              <a:t>Dataset Overview</a:t>
            </a:r>
          </a:p>
        </p:txBody>
      </p:sp>
      <p:sp>
        <p:nvSpPr>
          <p:cNvPr id="40" name="Rectangle 3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Content Placeholder 2">
            <a:extLst>
              <a:ext uri="{FF2B5EF4-FFF2-40B4-BE49-F238E27FC236}">
                <a16:creationId xmlns:a16="http://schemas.microsoft.com/office/drawing/2014/main" id="{E048FD8A-C635-B20A-9694-85E0A2D40F4B}"/>
              </a:ext>
            </a:extLst>
          </p:cNvPr>
          <p:cNvGraphicFramePr>
            <a:graphicFrameLocks noGrp="1"/>
          </p:cNvGraphicFramePr>
          <p:nvPr>
            <p:ph idx="1"/>
            <p:extLst>
              <p:ext uri="{D42A27DB-BD31-4B8C-83A1-F6EECF244321}">
                <p14:modId xmlns:p14="http://schemas.microsoft.com/office/powerpoint/2010/main" val="1594965370"/>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F57328-3FA7-C4D2-B78F-603C9326F3A9}"/>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ACBAFFF-D252-1905-F52D-FDBEAE455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48468CC3-197B-C4DA-151F-46097AB66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Freeform: Shape 38">
            <a:extLst>
              <a:ext uri="{FF2B5EF4-FFF2-40B4-BE49-F238E27FC236}">
                <a16:creationId xmlns:a16="http://schemas.microsoft.com/office/drawing/2014/main" id="{13894211-1FD7-16E9-1BA6-E302CE0D3B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8EEE87-4E78-7CD9-0301-00CE7D9A30E9}"/>
              </a:ext>
            </a:extLst>
          </p:cNvPr>
          <p:cNvSpPr>
            <a:spLocks noGrp="1"/>
          </p:cNvSpPr>
          <p:nvPr>
            <p:ph type="title"/>
          </p:nvPr>
        </p:nvSpPr>
        <p:spPr>
          <a:xfrm>
            <a:off x="466344" y="1161288"/>
            <a:ext cx="2702052" cy="4526280"/>
          </a:xfrm>
        </p:spPr>
        <p:txBody>
          <a:bodyPr>
            <a:normAutofit/>
          </a:bodyPr>
          <a:lstStyle/>
          <a:p>
            <a:r>
              <a:rPr lang="en-US" sz="3500" dirty="0"/>
              <a:t>Data Wrangling</a:t>
            </a:r>
          </a:p>
        </p:txBody>
      </p:sp>
      <p:sp>
        <p:nvSpPr>
          <p:cNvPr id="40" name="Rectangle 39">
            <a:extLst>
              <a:ext uri="{FF2B5EF4-FFF2-40B4-BE49-F238E27FC236}">
                <a16:creationId xmlns:a16="http://schemas.microsoft.com/office/drawing/2014/main" id="{4712D96F-6673-5E61-F474-0A77EA0C6C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Content Placeholder 2">
            <a:extLst>
              <a:ext uri="{FF2B5EF4-FFF2-40B4-BE49-F238E27FC236}">
                <a16:creationId xmlns:a16="http://schemas.microsoft.com/office/drawing/2014/main" id="{0163B905-D5AB-D8D3-34D1-A2BD0545D788}"/>
              </a:ext>
            </a:extLst>
          </p:cNvPr>
          <p:cNvGraphicFramePr>
            <a:graphicFrameLocks noGrp="1"/>
          </p:cNvGraphicFramePr>
          <p:nvPr>
            <p:ph idx="1"/>
            <p:extLst>
              <p:ext uri="{D42A27DB-BD31-4B8C-83A1-F6EECF244321}">
                <p14:modId xmlns:p14="http://schemas.microsoft.com/office/powerpoint/2010/main" val="2743806474"/>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CB1AEAD7-BC97-1FB4-D232-C935D8D4A9B6}"/>
              </a:ext>
            </a:extLst>
          </p:cNvPr>
          <p:cNvPicPr>
            <a:picLocks noChangeAspect="1"/>
          </p:cNvPicPr>
          <p:nvPr/>
        </p:nvPicPr>
        <p:blipFill>
          <a:blip r:embed="rId7"/>
          <a:stretch>
            <a:fillRect/>
          </a:stretch>
        </p:blipFill>
        <p:spPr>
          <a:xfrm>
            <a:off x="3982864" y="137161"/>
            <a:ext cx="3093944" cy="2872068"/>
          </a:xfrm>
          <a:prstGeom prst="rect">
            <a:avLst/>
          </a:prstGeom>
        </p:spPr>
      </p:pic>
      <p:pic>
        <p:nvPicPr>
          <p:cNvPr id="6" name="Picture 5">
            <a:extLst>
              <a:ext uri="{FF2B5EF4-FFF2-40B4-BE49-F238E27FC236}">
                <a16:creationId xmlns:a16="http://schemas.microsoft.com/office/drawing/2014/main" id="{EBA0C9B0-2481-A00F-E697-97EF4AF09061}"/>
              </a:ext>
            </a:extLst>
          </p:cNvPr>
          <p:cNvPicPr>
            <a:picLocks noChangeAspect="1"/>
          </p:cNvPicPr>
          <p:nvPr/>
        </p:nvPicPr>
        <p:blipFill>
          <a:blip r:embed="rId8"/>
          <a:stretch>
            <a:fillRect/>
          </a:stretch>
        </p:blipFill>
        <p:spPr>
          <a:xfrm>
            <a:off x="3982864" y="3182966"/>
            <a:ext cx="3206915" cy="3283119"/>
          </a:xfrm>
          <a:prstGeom prst="rect">
            <a:avLst/>
          </a:prstGeom>
        </p:spPr>
      </p:pic>
    </p:spTree>
    <p:extLst>
      <p:ext uri="{BB962C8B-B14F-4D97-AF65-F5344CB8AC3E}">
        <p14:creationId xmlns:p14="http://schemas.microsoft.com/office/powerpoint/2010/main" val="1449340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71499" y="1141712"/>
            <a:ext cx="5942861" cy="1129537"/>
          </a:xfrm>
        </p:spPr>
        <p:txBody>
          <a:bodyPr vert="horz" lIns="91440" tIns="45720" rIns="91440" bIns="45720" rtlCol="0" anchor="t">
            <a:normAutofit/>
          </a:bodyPr>
          <a:lstStyle/>
          <a:p>
            <a:pPr algn="l" defTabSz="914400">
              <a:lnSpc>
                <a:spcPct val="90000"/>
              </a:lnSpc>
            </a:pPr>
            <a:r>
              <a:rPr lang="en-US" sz="3500" kern="1200">
                <a:solidFill>
                  <a:schemeClr val="tx1"/>
                </a:solidFill>
                <a:latin typeface="+mj-lt"/>
                <a:ea typeface="+mj-ea"/>
                <a:cs typeface="+mj-cs"/>
              </a:rPr>
              <a:t>Exploratory Data Analysis</a:t>
            </a:r>
          </a:p>
        </p:txBody>
      </p:sp>
      <p:cxnSp>
        <p:nvCxnSpPr>
          <p:cNvPr id="10" name="Straight Connector 9">
            <a:extLst>
              <a:ext uri="{FF2B5EF4-FFF2-40B4-BE49-F238E27FC236}">
                <a16:creationId xmlns:a16="http://schemas.microsoft.com/office/drawing/2014/main" id="{192712F8-36FA-35DF-0CE8-4098D93322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F9469B9-6468-5B6A-E832-8D45903884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6672" y="5231580"/>
            <a:ext cx="7844367"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520C53B-EF58-BCC0-AA65-C46F5E2E4D2D}"/>
              </a:ext>
            </a:extLst>
          </p:cNvPr>
          <p:cNvPicPr>
            <a:picLocks noChangeAspect="1"/>
          </p:cNvPicPr>
          <p:nvPr/>
        </p:nvPicPr>
        <p:blipFill>
          <a:blip r:embed="rId2"/>
          <a:stretch>
            <a:fillRect/>
          </a:stretch>
        </p:blipFill>
        <p:spPr>
          <a:xfrm>
            <a:off x="146304" y="1706480"/>
            <a:ext cx="8714232" cy="1846131"/>
          </a:xfrm>
          <a:prstGeom prst="rect">
            <a:avLst/>
          </a:prstGeom>
        </p:spPr>
      </p:pic>
      <p:pic>
        <p:nvPicPr>
          <p:cNvPr id="9" name="Picture 8" descr="A graph of red bars&#10;&#10;AI-generated content may be incorrect.">
            <a:extLst>
              <a:ext uri="{FF2B5EF4-FFF2-40B4-BE49-F238E27FC236}">
                <a16:creationId xmlns:a16="http://schemas.microsoft.com/office/drawing/2014/main" id="{269C975A-11A3-9A94-6E5C-D4DB8E96B32D}"/>
              </a:ext>
            </a:extLst>
          </p:cNvPr>
          <p:cNvPicPr>
            <a:picLocks noChangeAspect="1"/>
          </p:cNvPicPr>
          <p:nvPr/>
        </p:nvPicPr>
        <p:blipFill>
          <a:blip r:embed="rId3"/>
          <a:stretch>
            <a:fillRect/>
          </a:stretch>
        </p:blipFill>
        <p:spPr>
          <a:xfrm>
            <a:off x="263743" y="3634907"/>
            <a:ext cx="8650224" cy="24728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FEE0DD-0CDD-66F4-D024-39292D28AB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A77DAB-9620-DA77-EE25-64515BF9C75D}"/>
              </a:ext>
            </a:extLst>
          </p:cNvPr>
          <p:cNvSpPr>
            <a:spLocks noGrp="1"/>
          </p:cNvSpPr>
          <p:nvPr>
            <p:ph type="title"/>
          </p:nvPr>
        </p:nvSpPr>
        <p:spPr>
          <a:xfrm>
            <a:off x="571499" y="1141712"/>
            <a:ext cx="5942861" cy="1129537"/>
          </a:xfrm>
        </p:spPr>
        <p:txBody>
          <a:bodyPr vert="horz" lIns="91440" tIns="45720" rIns="91440" bIns="45720" rtlCol="0" anchor="t">
            <a:normAutofit/>
          </a:bodyPr>
          <a:lstStyle/>
          <a:p>
            <a:pPr algn="l" defTabSz="914400">
              <a:lnSpc>
                <a:spcPct val="90000"/>
              </a:lnSpc>
            </a:pPr>
            <a:r>
              <a:rPr lang="en-US" sz="3500" kern="1200">
                <a:solidFill>
                  <a:schemeClr val="tx1"/>
                </a:solidFill>
                <a:latin typeface="+mj-lt"/>
                <a:ea typeface="+mj-ea"/>
                <a:cs typeface="+mj-cs"/>
              </a:rPr>
              <a:t>Exploratory Data Analysis</a:t>
            </a:r>
          </a:p>
        </p:txBody>
      </p:sp>
      <p:cxnSp>
        <p:nvCxnSpPr>
          <p:cNvPr id="10" name="Straight Connector 9">
            <a:extLst>
              <a:ext uri="{FF2B5EF4-FFF2-40B4-BE49-F238E27FC236}">
                <a16:creationId xmlns:a16="http://schemas.microsoft.com/office/drawing/2014/main" id="{BA3FCC7B-1AAB-ECAF-77CB-E56097548B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61161BA-900E-DB97-8853-81D85B57C6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6672" y="5231580"/>
            <a:ext cx="7844367"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A red and black bar chart&#10;&#10;AI-generated content may be incorrect.">
            <a:extLst>
              <a:ext uri="{FF2B5EF4-FFF2-40B4-BE49-F238E27FC236}">
                <a16:creationId xmlns:a16="http://schemas.microsoft.com/office/drawing/2014/main" id="{BA45AA19-BD5C-02B3-B9AC-D8834ED7B7C1}"/>
              </a:ext>
            </a:extLst>
          </p:cNvPr>
          <p:cNvPicPr>
            <a:picLocks noChangeAspect="1"/>
          </p:cNvPicPr>
          <p:nvPr/>
        </p:nvPicPr>
        <p:blipFill>
          <a:blip r:embed="rId2"/>
          <a:stretch>
            <a:fillRect/>
          </a:stretch>
        </p:blipFill>
        <p:spPr>
          <a:xfrm>
            <a:off x="0" y="1747015"/>
            <a:ext cx="9144000" cy="2024274"/>
          </a:xfrm>
          <a:prstGeom prst="rect">
            <a:avLst/>
          </a:prstGeom>
        </p:spPr>
      </p:pic>
      <p:pic>
        <p:nvPicPr>
          <p:cNvPr id="6" name="Picture 5" descr="A group of colorful bars&#10;&#10;AI-generated content may be incorrect.">
            <a:extLst>
              <a:ext uri="{FF2B5EF4-FFF2-40B4-BE49-F238E27FC236}">
                <a16:creationId xmlns:a16="http://schemas.microsoft.com/office/drawing/2014/main" id="{9E83398A-CCAF-E4FE-9A4F-BFDB9CC72839}"/>
              </a:ext>
            </a:extLst>
          </p:cNvPr>
          <p:cNvPicPr>
            <a:picLocks noChangeAspect="1"/>
          </p:cNvPicPr>
          <p:nvPr/>
        </p:nvPicPr>
        <p:blipFill>
          <a:blip r:embed="rId3"/>
          <a:stretch>
            <a:fillRect/>
          </a:stretch>
        </p:blipFill>
        <p:spPr>
          <a:xfrm>
            <a:off x="0" y="3906824"/>
            <a:ext cx="9144000" cy="2265464"/>
          </a:xfrm>
          <a:prstGeom prst="rect">
            <a:avLst/>
          </a:prstGeom>
        </p:spPr>
      </p:pic>
    </p:spTree>
    <p:extLst>
      <p:ext uri="{BB962C8B-B14F-4D97-AF65-F5344CB8AC3E}">
        <p14:creationId xmlns:p14="http://schemas.microsoft.com/office/powerpoint/2010/main" val="362117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pPr>
              <a:spcBef>
                <a:spcPts val="2177"/>
              </a:spcBef>
              <a:spcAft>
                <a:spcPts val="1451"/>
              </a:spcAft>
            </a:pPr>
            <a:r>
              <a:rPr lang="en-US" sz="3500" b="0" i="0">
                <a:effectLst/>
                <a:latin typeface="system-ui"/>
              </a:rPr>
              <a:t>Q1: Regional Preferences in Video Categories</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965593D-CB69-EE0C-6D6A-63272DFCF3F3}"/>
              </a:ext>
            </a:extLst>
          </p:cNvPr>
          <p:cNvGraphicFramePr>
            <a:graphicFrameLocks noGrp="1"/>
          </p:cNvGraphicFramePr>
          <p:nvPr>
            <p:ph idx="1"/>
            <p:extLst>
              <p:ext uri="{D42A27DB-BD31-4B8C-83A1-F6EECF244321}">
                <p14:modId xmlns:p14="http://schemas.microsoft.com/office/powerpoint/2010/main" val="287373533"/>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C80CC4-9BB1-C00A-BFB0-43181DBC452C}"/>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984DE0A-13DA-3696-A5FB-A1C05C52E8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8855" y="871146"/>
            <a:ext cx="552704"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E702138-6CD5-91BC-401A-A0E2DCDAD7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6672" y="5231580"/>
            <a:ext cx="7844367" cy="0"/>
          </a:xfrm>
          <a:prstGeom prst="line">
            <a:avLst/>
          </a:prstGeom>
          <a:ln w="127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 name="Title 4">
            <a:extLst>
              <a:ext uri="{FF2B5EF4-FFF2-40B4-BE49-F238E27FC236}">
                <a16:creationId xmlns:a16="http://schemas.microsoft.com/office/drawing/2014/main" id="{060AA0F4-B3D2-3BCC-85E3-46A836BA26F3}"/>
              </a:ext>
            </a:extLst>
          </p:cNvPr>
          <p:cNvSpPr>
            <a:spLocks noGrp="1"/>
          </p:cNvSpPr>
          <p:nvPr>
            <p:ph type="title"/>
          </p:nvPr>
        </p:nvSpPr>
        <p:spPr/>
        <p:txBody>
          <a:bodyPr/>
          <a:lstStyle/>
          <a:p>
            <a:endParaRPr lang="en-US"/>
          </a:p>
        </p:txBody>
      </p:sp>
      <p:pic>
        <p:nvPicPr>
          <p:cNvPr id="11" name="Picture 10" descr="A graph of different colored bars">
            <a:extLst>
              <a:ext uri="{FF2B5EF4-FFF2-40B4-BE49-F238E27FC236}">
                <a16:creationId xmlns:a16="http://schemas.microsoft.com/office/drawing/2014/main" id="{572580D9-255E-3ECF-B96B-9C2F38A567D4}"/>
              </a:ext>
            </a:extLst>
          </p:cNvPr>
          <p:cNvPicPr>
            <a:picLocks noChangeAspect="1"/>
          </p:cNvPicPr>
          <p:nvPr/>
        </p:nvPicPr>
        <p:blipFill>
          <a:blip r:embed="rId2"/>
          <a:stretch>
            <a:fillRect/>
          </a:stretch>
        </p:blipFill>
        <p:spPr>
          <a:xfrm>
            <a:off x="0" y="3737052"/>
            <a:ext cx="9144000" cy="2989056"/>
          </a:xfrm>
          <a:prstGeom prst="rect">
            <a:avLst/>
          </a:prstGeom>
        </p:spPr>
      </p:pic>
      <p:pic>
        <p:nvPicPr>
          <p:cNvPr id="14" name="Picture 13" descr="A colorful city skyline with black and white text&#10;&#10;AI-generated content may be incorrect.">
            <a:extLst>
              <a:ext uri="{FF2B5EF4-FFF2-40B4-BE49-F238E27FC236}">
                <a16:creationId xmlns:a16="http://schemas.microsoft.com/office/drawing/2014/main" id="{D642E159-44D8-0845-6031-0BFDA36763EC}"/>
              </a:ext>
            </a:extLst>
          </p:cNvPr>
          <p:cNvPicPr>
            <a:picLocks noChangeAspect="1"/>
          </p:cNvPicPr>
          <p:nvPr/>
        </p:nvPicPr>
        <p:blipFill>
          <a:blip r:embed="rId3"/>
          <a:stretch>
            <a:fillRect/>
          </a:stretch>
        </p:blipFill>
        <p:spPr>
          <a:xfrm>
            <a:off x="16855" y="1660850"/>
            <a:ext cx="9144000" cy="1832990"/>
          </a:xfrm>
          <a:prstGeom prst="rect">
            <a:avLst/>
          </a:prstGeom>
        </p:spPr>
      </p:pic>
    </p:spTree>
    <p:extLst>
      <p:ext uri="{BB962C8B-B14F-4D97-AF65-F5344CB8AC3E}">
        <p14:creationId xmlns:p14="http://schemas.microsoft.com/office/powerpoint/2010/main" val="3218026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58</TotalTime>
  <Words>445</Words>
  <Application>Microsoft Office PowerPoint</Application>
  <PresentationFormat>On-screen Show (4:3)</PresentationFormat>
  <Paragraphs>41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system-ui</vt:lpstr>
      <vt:lpstr>Office Theme</vt:lpstr>
      <vt:lpstr>Exploring YouTube Video Trends and Predictive Insights</vt:lpstr>
      <vt:lpstr>Abstract</vt:lpstr>
      <vt:lpstr>Research Questions</vt:lpstr>
      <vt:lpstr>Dataset Overview</vt:lpstr>
      <vt:lpstr>Data Wrangling</vt:lpstr>
      <vt:lpstr>Exploratory Data Analysis</vt:lpstr>
      <vt:lpstr>Exploratory Data Analysis</vt:lpstr>
      <vt:lpstr>Q1: Regional Preferences in Video Categories</vt:lpstr>
      <vt:lpstr>PowerPoint Presentation</vt:lpstr>
      <vt:lpstr>Q2: Certain categories receive consistently higher like counts than informational categories</vt:lpstr>
      <vt:lpstr>Q3: Can we predict the number of likes or views a video will receive based on its description, category, or region? </vt:lpstr>
      <vt:lpstr>Q4: Descriptions expressing positive emotions correlate with higher user engagement, especially in the form of likes and comments.</vt:lpstr>
      <vt:lpstr>PowerPoint Presentation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Alinzon Simon</dc:creator>
  <cp:keywords/>
  <dc:description>generated using python-pptx</dc:description>
  <cp:lastModifiedBy>Alinzon Simon</cp:lastModifiedBy>
  <cp:revision>7</cp:revision>
  <dcterms:created xsi:type="dcterms:W3CDTF">2013-01-27T09:14:16Z</dcterms:created>
  <dcterms:modified xsi:type="dcterms:W3CDTF">2025-05-22T02:59:50Z</dcterms:modified>
  <cp:category/>
</cp:coreProperties>
</file>