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713"/>
  </p:normalViewPr>
  <p:slideViewPr>
    <p:cSldViewPr snapToGrid="0">
      <p:cViewPr>
        <p:scale>
          <a:sx n="151" d="100"/>
          <a:sy n="15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716E-4925-D63B-561A-CF280CD3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799E7-BED9-48E8-5A7F-819E5A765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7BEF-95E4-240F-D7B9-514EB716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CN" smtClean="0"/>
              <a:t>2022/10/18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FFA5F-6712-AABF-3D22-B1FF2DB9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0469-32EC-7407-B69A-94C7966B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162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A997-1930-5320-65A5-219D1E03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943DB-D03D-EE29-753E-1017E29AB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7C7CB-D2DC-DC3A-026E-05B8A8C3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CN" smtClean="0"/>
              <a:t>2022/10/18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83C4-BCA4-77FC-4874-F8FFCDAC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E494C-4642-37D1-F249-40839054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172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3975B-42EB-E6ED-06C1-4F9C03EFB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17C2F-7028-7D75-E118-20C537279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BD7E9-F668-53EB-D1B4-E5168CDD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CN" smtClean="0"/>
              <a:t>2022/10/18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9C5D-5A65-0CFD-601B-6938F0B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A2CE-571E-A553-11D7-24D6A31E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425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0FB1-ED29-02D3-FC42-75AE6C4A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E9AC-6243-2B23-E3B0-DD7DC2DA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247F8-D850-6E14-7389-69F4C6AF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CN" smtClean="0"/>
              <a:t>2022/10/18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B3DE-BCC5-742F-5B27-0B4334CC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588C-0D20-EE7C-2ED9-1C00735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533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3321-91B4-6625-A031-1013AD8B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52F03-1002-D875-9021-BA6811D1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783D-2644-5568-D2AA-223FD8A0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CN" smtClean="0"/>
              <a:t>2022/10/18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31980-3DB6-452C-93D9-766FF078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C9B4F-55B5-9FA6-A823-ED69ECF2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527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95D8-9537-108D-9D86-08E229FA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79DF-81FA-2925-219F-B2BD7F9FA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7A95B-1E9D-FBCD-2B54-BEE699AC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2D614-6EB3-3D57-3A5D-9DA2A974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CN" smtClean="0"/>
              <a:t>2022/10/18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2055B-EFD3-3C27-1E74-98949623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1844D-8903-3E89-25A2-168EC88F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5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5003-8E55-F35B-C16E-641E6655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D75C8-0DA0-74E3-9065-5C38E7C2E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2FC6-E492-6790-F74B-61A6B24DD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A48B8-7249-51F9-675E-FA21CBB5D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0319F-A534-2943-7DCE-02D667BA8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65A4F-B5AB-3AAD-D7EF-B781376B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CN" smtClean="0"/>
              <a:t>2022/10/18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737AF-1322-0B15-C3AC-B76AC96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200C1-EFD6-892C-E942-9FDD3FF1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16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FAEF-4813-48E3-1658-E422E6C4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5C832-DCD9-B4B7-FEB7-B5AEBBF0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CN" smtClean="0"/>
              <a:t>2022/10/18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88C79-61CB-CF6F-877E-820B2944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24E49-4B9F-49FB-2982-FE5F1ECC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9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D443A-80BB-C3A0-6AF1-5454DA31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CN" smtClean="0"/>
              <a:t>2022/10/18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A2891-23C6-C52B-DA81-EB930A12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A0C46-2633-DD5D-00D3-8D90D28C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580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6B8F-CEEA-89F6-0607-173AD7D4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B1AF-F53C-1585-7473-E54E982F1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3F3C-628F-4B55-E717-E58C739E2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E08E5-5FEC-CAD5-8691-D9FB6384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CN" smtClean="0"/>
              <a:t>2022/10/18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DF157-A1CC-86B9-66A2-676EF34B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FE2E-C298-2624-90ED-FAAA2EE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899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7933-EDFA-3A93-D9D1-ADB74127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76A38-8C35-C5F5-A3D5-54C739350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F27C4-F4CE-EEE5-22D6-FC43EB854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A39F4-BE0D-B569-9DC4-9F403083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CN" smtClean="0"/>
              <a:t>2022/10/18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30B06-573F-81CB-3E0E-A9053336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8226E-0CBE-FCEE-73E6-886F9551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691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77C00-D524-DA92-49C4-F647C172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B600D-A1BE-2A2F-D9CC-605F6E2F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32D8-643C-BE72-7D8F-DCAFF55B1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43F5-0765-FD47-89E8-FDED27B1F8A5}" type="datetimeFigureOut">
              <a:rPr lang="en-CN" smtClean="0"/>
              <a:t>2022/10/18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5EBD-AB11-B6E1-94D3-82063DC0D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2974-8AED-B41F-FA89-CF474D873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AB2A-8178-FF44-B866-5C106E9D85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941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09DC0-0E49-2331-8127-0E9C865DA486}"/>
              </a:ext>
            </a:extLst>
          </p:cNvPr>
          <p:cNvSpPr txBox="1"/>
          <p:nvPr/>
        </p:nvSpPr>
        <p:spPr>
          <a:xfrm>
            <a:off x="2458995" y="642551"/>
            <a:ext cx="263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lins</a:t>
            </a:r>
            <a:r>
              <a:rPr lang="zh-CN" altLang="en-US" dirty="0"/>
              <a:t> </a:t>
            </a:r>
            <a:r>
              <a:rPr lang="en-US" altLang="zh-CN" dirty="0" err="1"/>
              <a:t>Alins</a:t>
            </a:r>
            <a:endParaRPr lang="en-CN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98E40F8-10E6-8FEE-40FE-A7C289C937E4}"/>
              </a:ext>
            </a:extLst>
          </p:cNvPr>
          <p:cNvSpPr/>
          <p:nvPr/>
        </p:nvSpPr>
        <p:spPr>
          <a:xfrm>
            <a:off x="3992714" y="1878227"/>
            <a:ext cx="704051" cy="1890584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7F77D-D4A4-807C-60D2-7491F5A497E2}"/>
              </a:ext>
            </a:extLst>
          </p:cNvPr>
          <p:cNvSpPr/>
          <p:nvPr/>
        </p:nvSpPr>
        <p:spPr>
          <a:xfrm>
            <a:off x="4750676" y="1878227"/>
            <a:ext cx="250832" cy="1890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4A6C82-A5CB-BEF2-EEA9-42582BA8EE5E}"/>
              </a:ext>
            </a:extLst>
          </p:cNvPr>
          <p:cNvSpPr/>
          <p:nvPr/>
        </p:nvSpPr>
        <p:spPr>
          <a:xfrm>
            <a:off x="5070778" y="2207173"/>
            <a:ext cx="236481" cy="1561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F13F8-483C-8AF7-F047-FEC7D12EC6D0}"/>
              </a:ext>
            </a:extLst>
          </p:cNvPr>
          <p:cNvSpPr/>
          <p:nvPr/>
        </p:nvSpPr>
        <p:spPr>
          <a:xfrm>
            <a:off x="5380849" y="2207172"/>
            <a:ext cx="250832" cy="1561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34D5F74-C7FA-0C23-60C5-19C36FEDBAFB}"/>
              </a:ext>
            </a:extLst>
          </p:cNvPr>
          <p:cNvSpPr/>
          <p:nvPr/>
        </p:nvSpPr>
        <p:spPr>
          <a:xfrm>
            <a:off x="4212584" y="2891934"/>
            <a:ext cx="318144" cy="876876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6E1A4A-C9F1-39DF-7B8E-06B5474E3D5F}"/>
              </a:ext>
            </a:extLst>
          </p:cNvPr>
          <p:cNvSpPr/>
          <p:nvPr/>
        </p:nvSpPr>
        <p:spPr>
          <a:xfrm>
            <a:off x="6008427" y="2207170"/>
            <a:ext cx="250832" cy="93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10EF29-95C0-AFCB-3F58-0FFA4787C4B2}"/>
              </a:ext>
            </a:extLst>
          </p:cNvPr>
          <p:cNvSpPr/>
          <p:nvPr/>
        </p:nvSpPr>
        <p:spPr>
          <a:xfrm rot="5400000">
            <a:off x="4961919" y="3359563"/>
            <a:ext cx="250832" cy="56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CBAC22-BFD8-24BC-C9DF-113609C7A347}"/>
              </a:ext>
            </a:extLst>
          </p:cNvPr>
          <p:cNvSpPr/>
          <p:nvPr/>
        </p:nvSpPr>
        <p:spPr>
          <a:xfrm>
            <a:off x="5696197" y="2207170"/>
            <a:ext cx="250832" cy="1561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F98AE8-C2D1-3F4E-E431-F2CDDFBC0946}"/>
              </a:ext>
            </a:extLst>
          </p:cNvPr>
          <p:cNvSpPr/>
          <p:nvPr/>
        </p:nvSpPr>
        <p:spPr>
          <a:xfrm rot="5400000">
            <a:off x="5562531" y="2073505"/>
            <a:ext cx="250832" cy="5181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38FBA2-0769-3D54-6675-59375EE77703}"/>
              </a:ext>
            </a:extLst>
          </p:cNvPr>
          <p:cNvSpPr/>
          <p:nvPr/>
        </p:nvSpPr>
        <p:spPr>
          <a:xfrm>
            <a:off x="6136220" y="2887267"/>
            <a:ext cx="250832" cy="881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E6B527-9EC4-9BDE-3352-A7ACD2A28814}"/>
              </a:ext>
            </a:extLst>
          </p:cNvPr>
          <p:cNvSpPr/>
          <p:nvPr/>
        </p:nvSpPr>
        <p:spPr>
          <a:xfrm rot="16200000">
            <a:off x="6074601" y="3456356"/>
            <a:ext cx="250832" cy="374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165502-AE7C-8BEF-AA48-B3DBAD98C4A2}"/>
              </a:ext>
            </a:extLst>
          </p:cNvPr>
          <p:cNvSpPr/>
          <p:nvPr/>
        </p:nvSpPr>
        <p:spPr>
          <a:xfrm rot="16200000">
            <a:off x="6074602" y="2145550"/>
            <a:ext cx="250832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BFBA32-6D33-2587-709D-328DCC31D0D6}"/>
              </a:ext>
            </a:extLst>
          </p:cNvPr>
          <p:cNvSpPr/>
          <p:nvPr/>
        </p:nvSpPr>
        <p:spPr>
          <a:xfrm rot="5400000">
            <a:off x="5060213" y="1882014"/>
            <a:ext cx="250832" cy="2432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48A336-0316-3510-5EFB-EA2968B12CE5}"/>
              </a:ext>
            </a:extLst>
          </p:cNvPr>
          <p:cNvSpPr/>
          <p:nvPr/>
        </p:nvSpPr>
        <p:spPr>
          <a:xfrm rot="10800000">
            <a:off x="4851372" y="2003642"/>
            <a:ext cx="56296" cy="16637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ABAC1C-5F86-0D00-08D5-8538EA04E8D3}"/>
              </a:ext>
            </a:extLst>
          </p:cNvPr>
          <p:cNvSpPr/>
          <p:nvPr/>
        </p:nvSpPr>
        <p:spPr>
          <a:xfrm rot="5400000" flipH="1">
            <a:off x="5062976" y="3423783"/>
            <a:ext cx="45719" cy="4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309D15-B3DD-8892-6E94-798182FDCB9D}"/>
              </a:ext>
            </a:extLst>
          </p:cNvPr>
          <p:cNvSpPr/>
          <p:nvPr/>
        </p:nvSpPr>
        <p:spPr>
          <a:xfrm rot="10800000">
            <a:off x="5166891" y="2301205"/>
            <a:ext cx="46162" cy="1367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E91D39-7C56-7253-A915-1425AA598EFD}"/>
              </a:ext>
            </a:extLst>
          </p:cNvPr>
          <p:cNvSpPr/>
          <p:nvPr/>
        </p:nvSpPr>
        <p:spPr>
          <a:xfrm rot="10800000">
            <a:off x="5162776" y="1954428"/>
            <a:ext cx="52225" cy="98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553CEA-F4B2-0C8C-512C-8A901FCAE03F}"/>
              </a:ext>
            </a:extLst>
          </p:cNvPr>
          <p:cNvSpPr/>
          <p:nvPr/>
        </p:nvSpPr>
        <p:spPr>
          <a:xfrm rot="10800000">
            <a:off x="5164957" y="2458003"/>
            <a:ext cx="46163" cy="10599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8EDA60-1926-E3BD-CFF9-C6B89C732052}"/>
              </a:ext>
            </a:extLst>
          </p:cNvPr>
          <p:cNvSpPr/>
          <p:nvPr/>
        </p:nvSpPr>
        <p:spPr>
          <a:xfrm rot="5400000">
            <a:off x="5061529" y="3575639"/>
            <a:ext cx="45742" cy="1567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CFCE54-AA0E-E7AE-85E4-CA978063341A}"/>
              </a:ext>
            </a:extLst>
          </p:cNvPr>
          <p:cNvSpPr/>
          <p:nvPr/>
        </p:nvSpPr>
        <p:spPr>
          <a:xfrm rot="10800000">
            <a:off x="6108602" y="2458003"/>
            <a:ext cx="45719" cy="5605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6F844-FE70-732C-C05B-4DD856D63AD1}"/>
              </a:ext>
            </a:extLst>
          </p:cNvPr>
          <p:cNvSpPr/>
          <p:nvPr/>
        </p:nvSpPr>
        <p:spPr>
          <a:xfrm rot="10800000">
            <a:off x="6249629" y="3015452"/>
            <a:ext cx="45719" cy="5192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D14602-8860-BDD5-9E28-C7DA74CAC294}"/>
              </a:ext>
            </a:extLst>
          </p:cNvPr>
          <p:cNvSpPr/>
          <p:nvPr/>
        </p:nvSpPr>
        <p:spPr>
          <a:xfrm rot="5400000">
            <a:off x="6176667" y="3555809"/>
            <a:ext cx="45719" cy="1818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8A2407-BB2A-3606-F201-727F629FE5EF}"/>
              </a:ext>
            </a:extLst>
          </p:cNvPr>
          <p:cNvSpPr/>
          <p:nvPr/>
        </p:nvSpPr>
        <p:spPr>
          <a:xfrm rot="5400000">
            <a:off x="6178750" y="2233141"/>
            <a:ext cx="45719" cy="1818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FC2119-96AA-6B79-A588-EF8CDA63A9B1}"/>
              </a:ext>
            </a:extLst>
          </p:cNvPr>
          <p:cNvSpPr/>
          <p:nvPr/>
        </p:nvSpPr>
        <p:spPr>
          <a:xfrm rot="10800000">
            <a:off x="5167487" y="2624243"/>
            <a:ext cx="45719" cy="692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12B672-24C1-FCE8-9CF4-95CD9B053521}"/>
              </a:ext>
            </a:extLst>
          </p:cNvPr>
          <p:cNvSpPr/>
          <p:nvPr/>
        </p:nvSpPr>
        <p:spPr>
          <a:xfrm rot="10800000">
            <a:off x="5483403" y="2458002"/>
            <a:ext cx="68310" cy="12188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BDF559-9113-031F-E9D6-FE0F49C6A354}"/>
              </a:ext>
            </a:extLst>
          </p:cNvPr>
          <p:cNvSpPr/>
          <p:nvPr/>
        </p:nvSpPr>
        <p:spPr>
          <a:xfrm rot="5400000">
            <a:off x="5640676" y="2144834"/>
            <a:ext cx="45719" cy="3584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186D62-72F7-47B9-982A-1AC38714AE77}"/>
              </a:ext>
            </a:extLst>
          </p:cNvPr>
          <p:cNvSpPr/>
          <p:nvPr/>
        </p:nvSpPr>
        <p:spPr>
          <a:xfrm rot="10800000">
            <a:off x="5797048" y="2458001"/>
            <a:ext cx="45719" cy="1218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682C7E-5613-691C-8721-82FB77C69ED7}"/>
              </a:ext>
            </a:extLst>
          </p:cNvPr>
          <p:cNvSpPr/>
          <p:nvPr/>
        </p:nvSpPr>
        <p:spPr>
          <a:xfrm rot="10800000">
            <a:off x="5164153" y="2003640"/>
            <a:ext cx="52225" cy="492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Snip and Round Single Corner Rectangle 52">
            <a:extLst>
              <a:ext uri="{FF2B5EF4-FFF2-40B4-BE49-F238E27FC236}">
                <a16:creationId xmlns:a16="http://schemas.microsoft.com/office/drawing/2014/main" id="{FEFD9E4B-4E6B-2EDB-1B33-AA86F7ABEBFF}"/>
              </a:ext>
            </a:extLst>
          </p:cNvPr>
          <p:cNvSpPr/>
          <p:nvPr/>
        </p:nvSpPr>
        <p:spPr>
          <a:xfrm>
            <a:off x="2786743" y="1297577"/>
            <a:ext cx="383177" cy="369332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262A6FEF-BE3B-B49E-EACB-F2BAC906174F}"/>
              </a:ext>
            </a:extLst>
          </p:cNvPr>
          <p:cNvSpPr/>
          <p:nvPr/>
        </p:nvSpPr>
        <p:spPr>
          <a:xfrm>
            <a:off x="4384730" y="2887267"/>
            <a:ext cx="145997" cy="39665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3355EF-D8AB-A03B-7633-BE29320D2155}"/>
              </a:ext>
            </a:extLst>
          </p:cNvPr>
          <p:cNvSpPr/>
          <p:nvPr/>
        </p:nvSpPr>
        <p:spPr>
          <a:xfrm rot="5400000">
            <a:off x="4320549" y="3171576"/>
            <a:ext cx="250832" cy="4755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C3837F-D25D-74C9-0749-92508F9E2922}"/>
              </a:ext>
            </a:extLst>
          </p:cNvPr>
          <p:cNvSpPr/>
          <p:nvPr/>
        </p:nvSpPr>
        <p:spPr>
          <a:xfrm rot="1520672">
            <a:off x="8806647" y="2494282"/>
            <a:ext cx="250832" cy="1561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B02C11-0CA6-9D30-416B-97B13A35A4D2}"/>
              </a:ext>
            </a:extLst>
          </p:cNvPr>
          <p:cNvSpPr/>
          <p:nvPr/>
        </p:nvSpPr>
        <p:spPr>
          <a:xfrm>
            <a:off x="9166805" y="2515750"/>
            <a:ext cx="250832" cy="1561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E28770-62AB-B154-3E52-D72DE6BE7A47}"/>
              </a:ext>
            </a:extLst>
          </p:cNvPr>
          <p:cNvSpPr/>
          <p:nvPr/>
        </p:nvSpPr>
        <p:spPr>
          <a:xfrm rot="5400000">
            <a:off x="6988368" y="799000"/>
            <a:ext cx="250832" cy="1117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E49C3AB6-F419-ACFB-0C8F-5FE6846DC7E2}"/>
              </a:ext>
            </a:extLst>
          </p:cNvPr>
          <p:cNvSpPr/>
          <p:nvPr/>
        </p:nvSpPr>
        <p:spPr>
          <a:xfrm>
            <a:off x="4387226" y="1320783"/>
            <a:ext cx="318144" cy="876876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6839B7-613C-B50C-AEF9-9722D5B5ED91}"/>
              </a:ext>
            </a:extLst>
          </p:cNvPr>
          <p:cNvSpPr/>
          <p:nvPr/>
        </p:nvSpPr>
        <p:spPr>
          <a:xfrm rot="10800000">
            <a:off x="5165994" y="2838448"/>
            <a:ext cx="45719" cy="2508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087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77CF-F649-011D-6084-8D01D9EF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74979-94FE-FCA3-4FC1-D43B3DCF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19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2022-10-18T11:54:04Z</dcterms:created>
  <dcterms:modified xsi:type="dcterms:W3CDTF">2022-10-18T14:08:40Z</dcterms:modified>
</cp:coreProperties>
</file>