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FD2"/>
    <a:srgbClr val="EC5D2F"/>
    <a:srgbClr val="319FD4"/>
    <a:srgbClr val="F0D53A"/>
    <a:srgbClr val="E86031"/>
    <a:srgbClr val="EA5F31"/>
    <a:srgbClr val="ECB93C"/>
    <a:srgbClr val="ECB93B"/>
    <a:srgbClr val="EFB93D"/>
    <a:srgbClr val="DF9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5"/>
    <p:restoredTop sz="94713"/>
  </p:normalViewPr>
  <p:slideViewPr>
    <p:cSldViewPr snapToGrid="0">
      <p:cViewPr>
        <p:scale>
          <a:sx n="151" d="100"/>
          <a:sy n="15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43F5-0765-FD47-89E8-FDED27B1F8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AB2A-8178-FF44-B866-5C106E9D85E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43F5-0765-FD47-89E8-FDED27B1F8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AB2A-8178-FF44-B866-5C106E9D85E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43F5-0765-FD47-89E8-FDED27B1F8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AB2A-8178-FF44-B866-5C106E9D85E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43F5-0765-FD47-89E8-FDED27B1F8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AB2A-8178-FF44-B866-5C106E9D85E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43F5-0765-FD47-89E8-FDED27B1F8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AB2A-8178-FF44-B866-5C106E9D85E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43F5-0765-FD47-89E8-FDED27B1F8A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AB2A-8178-FF44-B866-5C106E9D85E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43F5-0765-FD47-89E8-FDED27B1F8A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AB2A-8178-FF44-B866-5C106E9D85E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43F5-0765-FD47-89E8-FDED27B1F8A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AB2A-8178-FF44-B866-5C106E9D85E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43F5-0765-FD47-89E8-FDED27B1F8A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AB2A-8178-FF44-B866-5C106E9D85E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43F5-0765-FD47-89E8-FDED27B1F8A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AB2A-8178-FF44-B866-5C106E9D85E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43F5-0765-FD47-89E8-FDED27B1F8A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AB2A-8178-FF44-B866-5C106E9D85E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43F5-0765-FD47-89E8-FDED27B1F8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3AB2A-8178-FF44-B866-5C106E9D85E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8995" y="642551"/>
            <a:ext cx="263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/>
              <a:t>lins</a:t>
            </a:r>
            <a:r>
              <a:rPr lang="zh-CN" altLang="en-US" dirty="0"/>
              <a:t> </a:t>
            </a:r>
            <a:r>
              <a:rPr lang="en-US" altLang="zh-CN" dirty="0" err="1"/>
              <a:t>Alins</a:t>
            </a:r>
            <a:endParaRPr lang="en-US" dirty="0"/>
          </a:p>
        </p:txBody>
      </p:sp>
      <p:sp>
        <p:nvSpPr>
          <p:cNvPr id="5" name="Triangle 4"/>
          <p:cNvSpPr/>
          <p:nvPr/>
        </p:nvSpPr>
        <p:spPr>
          <a:xfrm>
            <a:off x="3992714" y="1878227"/>
            <a:ext cx="704051" cy="1890584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50676" y="1878227"/>
            <a:ext cx="250832" cy="1890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70778" y="2207173"/>
            <a:ext cx="236481" cy="1561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80849" y="2207172"/>
            <a:ext cx="250832" cy="1561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/>
          <p:cNvSpPr/>
          <p:nvPr/>
        </p:nvSpPr>
        <p:spPr>
          <a:xfrm>
            <a:off x="4212584" y="2891934"/>
            <a:ext cx="318144" cy="876876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08427" y="2207170"/>
            <a:ext cx="250832" cy="930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>
            <a:off x="4961919" y="3359563"/>
            <a:ext cx="250832" cy="567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96197" y="2207170"/>
            <a:ext cx="250832" cy="1561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5562531" y="2073505"/>
            <a:ext cx="250832" cy="5181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136220" y="2887267"/>
            <a:ext cx="250832" cy="881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16200000">
            <a:off x="6074601" y="3456356"/>
            <a:ext cx="250832" cy="3740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 rot="16200000">
            <a:off x="6074602" y="2145550"/>
            <a:ext cx="250832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5400000">
            <a:off x="5060213" y="1882014"/>
            <a:ext cx="250832" cy="2432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0800000">
            <a:off x="4851372" y="2003642"/>
            <a:ext cx="56296" cy="16637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5400000" flipH="1">
            <a:off x="5062976" y="3423783"/>
            <a:ext cx="45719" cy="4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0800000">
            <a:off x="5166891" y="2301205"/>
            <a:ext cx="46162" cy="1367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 rot="10800000">
            <a:off x="5162776" y="1954428"/>
            <a:ext cx="52225" cy="98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10800000">
            <a:off x="5164957" y="2458003"/>
            <a:ext cx="46163" cy="10599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 rot="5400000">
            <a:off x="5061529" y="3575639"/>
            <a:ext cx="45742" cy="15675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0800000">
            <a:off x="6108602" y="2458003"/>
            <a:ext cx="45719" cy="5605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10800000">
            <a:off x="6249629" y="3015452"/>
            <a:ext cx="45719" cy="5192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5400000">
            <a:off x="6176667" y="3555809"/>
            <a:ext cx="45719" cy="1818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5400000">
            <a:off x="6178750" y="2233141"/>
            <a:ext cx="45719" cy="1818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0800000">
            <a:off x="5167487" y="2624243"/>
            <a:ext cx="45719" cy="6925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10800000">
            <a:off x="5483403" y="2458002"/>
            <a:ext cx="68310" cy="12188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5400000">
            <a:off x="5640676" y="2144834"/>
            <a:ext cx="45719" cy="3584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10800000">
            <a:off x="5797048" y="2458001"/>
            <a:ext cx="45719" cy="1218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10800000">
            <a:off x="5164153" y="2003640"/>
            <a:ext cx="52225" cy="492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nip and Round Single Corner Rectangle 52"/>
          <p:cNvSpPr/>
          <p:nvPr/>
        </p:nvSpPr>
        <p:spPr>
          <a:xfrm>
            <a:off x="2786743" y="1297577"/>
            <a:ext cx="383177" cy="369332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riangle 54"/>
          <p:cNvSpPr/>
          <p:nvPr/>
        </p:nvSpPr>
        <p:spPr>
          <a:xfrm>
            <a:off x="4384730" y="2887267"/>
            <a:ext cx="145997" cy="39665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5400000">
            <a:off x="4320549" y="3171576"/>
            <a:ext cx="250832" cy="4755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1520672">
            <a:off x="8806647" y="2494282"/>
            <a:ext cx="250832" cy="1561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166805" y="2515750"/>
            <a:ext cx="250832" cy="1561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 rot="5400000">
            <a:off x="6988368" y="799000"/>
            <a:ext cx="250832" cy="1117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riangle 58"/>
          <p:cNvSpPr/>
          <p:nvPr/>
        </p:nvSpPr>
        <p:spPr>
          <a:xfrm>
            <a:off x="4387226" y="1320783"/>
            <a:ext cx="318144" cy="876876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10800000">
            <a:off x="5165994" y="2838448"/>
            <a:ext cx="45719" cy="2508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57"/>
          <p:cNvSpPr/>
          <p:nvPr/>
        </p:nvSpPr>
        <p:spPr>
          <a:xfrm rot="10800000">
            <a:off x="2138680" y="4809490"/>
            <a:ext cx="250825" cy="624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 57"/>
          <p:cNvSpPr/>
          <p:nvPr/>
        </p:nvSpPr>
        <p:spPr>
          <a:xfrm rot="10800000">
            <a:off x="2458720" y="4355465"/>
            <a:ext cx="250825" cy="107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7"/>
          <p:cNvSpPr/>
          <p:nvPr/>
        </p:nvSpPr>
        <p:spPr>
          <a:xfrm rot="10800000">
            <a:off x="2778760" y="4355465"/>
            <a:ext cx="236220" cy="5187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57"/>
          <p:cNvSpPr/>
          <p:nvPr/>
        </p:nvSpPr>
        <p:spPr>
          <a:xfrm rot="10800000">
            <a:off x="2778760" y="4915535"/>
            <a:ext cx="236220" cy="5187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0" y="965200"/>
            <a:ext cx="4199890" cy="252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800" y="4070350"/>
            <a:ext cx="2768600" cy="1638300"/>
          </a:xfrm>
          <a:prstGeom prst="rect">
            <a:avLst/>
          </a:prstGeom>
        </p:spPr>
      </p:pic>
      <p:sp>
        <p:nvSpPr>
          <p:cNvPr id="9" name="Isosceles Triangle 8"/>
          <p:cNvSpPr/>
          <p:nvPr/>
        </p:nvSpPr>
        <p:spPr>
          <a:xfrm>
            <a:off x="1752600" y="2716530"/>
            <a:ext cx="431800" cy="560070"/>
          </a:xfrm>
          <a:prstGeom prst="triangle">
            <a:avLst/>
          </a:prstGeom>
          <a:solidFill>
            <a:srgbClr val="319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550" y="1574800"/>
            <a:ext cx="18923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5750"/>
            <a:ext cx="5092700" cy="20701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62785" y="3492500"/>
            <a:ext cx="1789430" cy="1778000"/>
            <a:chOff x="3091" y="5500"/>
            <a:chExt cx="2818" cy="2800"/>
          </a:xfrm>
        </p:grpSpPr>
        <p:sp>
          <p:nvSpPr>
            <p:cNvPr id="10" name="Trapezoid 9"/>
            <p:cNvSpPr/>
            <p:nvPr/>
          </p:nvSpPr>
          <p:spPr>
            <a:xfrm>
              <a:off x="3091" y="5500"/>
              <a:ext cx="2819" cy="2800"/>
            </a:xfrm>
            <a:prstGeom prst="trapezoid">
              <a:avLst>
                <a:gd name="adj" fmla="val 38985"/>
              </a:avLst>
            </a:prstGeom>
            <a:solidFill>
              <a:srgbClr val="F0D5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rapezoid 11"/>
            <p:cNvSpPr/>
            <p:nvPr/>
          </p:nvSpPr>
          <p:spPr>
            <a:xfrm>
              <a:off x="3529" y="6031"/>
              <a:ext cx="1963" cy="2269"/>
            </a:xfrm>
            <a:prstGeom prst="trapezoid">
              <a:avLst>
                <a:gd name="adj" fmla="val 43199"/>
              </a:avLst>
            </a:prstGeom>
            <a:solidFill>
              <a:srgbClr val="EC5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rapezoid 12"/>
            <p:cNvSpPr/>
            <p:nvPr/>
          </p:nvSpPr>
          <p:spPr>
            <a:xfrm>
              <a:off x="4050" y="6958"/>
              <a:ext cx="920" cy="1342"/>
            </a:xfrm>
            <a:prstGeom prst="trapezoid">
              <a:avLst>
                <a:gd name="adj" fmla="val 50000"/>
              </a:avLst>
            </a:prstGeom>
            <a:solidFill>
              <a:srgbClr val="349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rapezoid 4"/>
            <p:cNvSpPr/>
            <p:nvPr/>
          </p:nvSpPr>
          <p:spPr>
            <a:xfrm>
              <a:off x="3778" y="7665"/>
              <a:ext cx="1444" cy="427"/>
            </a:xfrm>
            <a:prstGeom prst="trapezoid">
              <a:avLst>
                <a:gd name="adj" fmla="val 43199"/>
              </a:avLst>
            </a:prstGeom>
            <a:solidFill>
              <a:srgbClr val="EC5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WPS Presentation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Calibri Light</vt:lpstr>
      <vt:lpstr>等线</vt:lpstr>
      <vt:lpstr>汉仪中等线KW</vt:lpstr>
      <vt:lpstr>汉仪书宋二KW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tackchen</cp:lastModifiedBy>
  <cp:revision>3</cp:revision>
  <dcterms:created xsi:type="dcterms:W3CDTF">2022-10-21T06:34:47Z</dcterms:created>
  <dcterms:modified xsi:type="dcterms:W3CDTF">2022-10-21T06:34:47Z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9F219B677FAA03006B395263A9150809</vt:lpwstr>
  </property>
  <property fmtid="{D5CDD505-2E9C-101B-9397-08002B2CF9AE}" pid="3" name="KSOProductBuildVer">
    <vt:lpwstr>1033-4.6.1.7467</vt:lpwstr>
  </property>
</Properties>
</file>