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38BDF8"/>
                </a:solidFill>
                <a:latin typeface="Aptos"/>
              </a:rPr>
              <a:t>Investor Template Test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38BD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38BDF8"/>
                </a:solidFill>
                <a:latin typeface="Aptos"/>
              </a:defRPr>
            </a:pPr>
            <a:r>
              <a:t>Test Investor CEO</a:t>
            </a:r>
            <a:br/>
            <a:r>
              <a:t>Role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64748B"/>
                </a:solidFill>
                <a:latin typeface="Aptos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64748B"/>
                </a:solidFill>
                <a:latin typeface="Aptos"/>
              </a:defRPr>
            </a:pPr>
            <a:r>
              <a:t>Template 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