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E3A8A"/>
                </a:solidFill>
                <a:latin typeface="Times New Roman"/>
              </a:rPr>
              <a:t>Professional Template 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Test Professional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Template 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