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Growth Strategy &amp; Financial Projections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2801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Multi-Pronged Growth Strategy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400800"/>
            <a:ext cx="5486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0" y="6400800"/>
            <a:ext cx="27432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Test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