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Crude Oil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World's largest producer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Natural Gas &amp; NGLs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Extraction and processing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3680" y="1645920"/>
          <a:ext cx="1828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731520"/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Coverage Status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Coverage data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Will be displayed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when available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from data source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Daily Production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12.8M bbl/day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Proven Reserves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267B barrels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