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Streamlined processes and resource optimization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Investment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reducing administrative overhead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and vendor consolidation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revenue streams and operational efficiency measures provide resilience against market volatility and cost pressures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earnings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generation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