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FF0000"/>
                </a:solidFill>
                <a:latin typeface="Arial"/>
              </a:rPr>
              <a:t>Test Management Team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274320" y="1325880"/>
            <a:ext cx="3657600" cy="320040"/>
          </a:xfrm>
          <a:prstGeom prst="rect">
            <a:avLst/>
          </a:prstGeom>
          <a:noFill/>
        </p:spPr>
        <p:txBody>
          <a:bodyPr wrap="square" lIns="36576" rIns="36576" tIns="14630" bIns="14630">
            <a:spAutoFit/>
          </a:bodyPr>
          <a:lstStyle/>
          <a:p>
            <a:pPr algn="l">
              <a:defRPr sz="1400" b="1">
                <a:solidFill>
                  <a:srgbClr val="FF0000"/>
                </a:solidFill>
                <a:latin typeface="Arial"/>
              </a:defRPr>
            </a:pPr>
            <a:r>
              <a:t>CEO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4320" y="1691640"/>
            <a:ext cx="36576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FFA500"/>
                </a:solidFill>
                <a:latin typeface="Arial"/>
              </a:defRPr>
            </a:pPr>
            <a:r>
              <a:t>• Led company growth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4320" y="2075688"/>
            <a:ext cx="36576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FFA500"/>
                </a:solidFill>
                <a:latin typeface="Arial"/>
              </a:defRPr>
            </a:pPr>
            <a:r>
              <a:t>• Strategic vision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4320" y="2551176"/>
            <a:ext cx="3657600" cy="320040"/>
          </a:xfrm>
          <a:prstGeom prst="rect">
            <a:avLst/>
          </a:prstGeom>
          <a:noFill/>
        </p:spPr>
        <p:txBody>
          <a:bodyPr wrap="square" lIns="36576" rIns="36576" tIns="14630" bIns="14630">
            <a:spAutoFit/>
          </a:bodyPr>
          <a:lstStyle/>
          <a:p>
            <a:pPr algn="l">
              <a:defRPr sz="1400" b="1">
                <a:solidFill>
                  <a:srgbClr val="FF0000"/>
                </a:solidFill>
                <a:latin typeface="Arial"/>
              </a:defRPr>
            </a:pPr>
            <a:r>
              <a:t>CFO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4320" y="2916936"/>
            <a:ext cx="36576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FFA500"/>
                </a:solidFill>
                <a:latin typeface="Arial"/>
              </a:defRPr>
            </a:pPr>
            <a:r>
              <a:t>• Financial management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4320" y="3300984"/>
            <a:ext cx="3657600" cy="329184"/>
          </a:xfrm>
          <a:prstGeom prst="rect">
            <a:avLst/>
          </a:prstGeom>
          <a:noFill/>
        </p:spPr>
        <p:txBody>
          <a:bodyPr wrap="square" lIns="36576" rIns="36576" tIns="10972" bIns="10972"/>
          <a:lstStyle/>
          <a:p>
            <a:pPr algn="l">
              <a:lnSpc>
                <a:spcPct val="120000"/>
              </a:lnSpc>
              <a:defRPr sz="1100">
                <a:solidFill>
                  <a:srgbClr val="FFA500"/>
                </a:solidFill>
                <a:latin typeface="Arial"/>
              </a:defRPr>
            </a:pPr>
            <a:r>
              <a:t>• Investor relations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5760" y="6355080"/>
            <a:ext cx="5486400" cy="365760"/>
          </a:xfrm>
          <a:prstGeom prst="rect">
            <a:avLst/>
          </a:prstGeom>
          <a:noFill/>
        </p:spPr>
        <p:txBody>
          <a:bodyPr wrap="none" lIns="45720" rIns="45720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01, 2025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686800" y="6355080"/>
            <a:ext cx="2926080" cy="365760"/>
          </a:xfrm>
          <a:prstGeom prst="rect">
            <a:avLst/>
          </a:prstGeom>
          <a:noFill/>
        </p:spPr>
        <p:txBody>
          <a:bodyPr wrap="none" lIns="45720" rIns="45720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Test Company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