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cat>
            <c:strRef>
              <c:f>Sheet1!$A$2:$A$4</c:f>
              <c:strCach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cat>
            <c:strRef>
              <c:f>Sheet1!$A$2:$A$4</c:f>
              <c:strCach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360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Revenue Test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40664" y="4206240"/>
            <a:ext cx="246888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100" b="1">
                <a:solidFill>
                  <a:srgbClr val="183A58"/>
                </a:solidFill>
                <a:latin typeface="Arial"/>
              </a:rPr>
              <a:t>Test metric 1</a:t>
            </a:r>
          </a:p>
        </p:txBody>
      </p:sp>
      <p:sp>
        <p:nvSpPr>
          <p:cNvPr id="9" name="Rectangle 8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538728" y="4206240"/>
            <a:ext cx="246888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100" b="1">
                <a:solidFill>
                  <a:srgbClr val="183A58"/>
                </a:solidFill>
                <a:latin typeface="Arial"/>
              </a:rPr>
              <a:t>Test metric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336792" y="4206240"/>
            <a:ext cx="246888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100" b="1">
                <a:solidFill>
                  <a:srgbClr val="183A58"/>
                </a:solidFill>
                <a:latin typeface="Arial"/>
              </a:rPr>
              <a:t>Test metric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Growth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7" name="TextBox 16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07, 2025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Test Company Investment Opportunity   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