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0064C8"/>
                </a:solidFill>
              </a:rPr>
              <a:t>Test Brand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3657600" cy="914400"/>
          </a:xfrm>
          <a:prstGeom prst="rect">
            <a:avLst/>
          </a:prstGeom>
          <a:solidFill>
            <a:srgbClr val="FF643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