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594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LlamaIndex is a leading AI infrastructure company enabling developers and enterprises to build knowledge assistants.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(9+ years of growth and expansion)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1188720"/>
            <a:ext cx="4206240" cy="51206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589520" y="1280160"/>
            <a:ext cx="384048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Rapidly scaled from open-source project to 3M+ monthly downloads and 300+ enterprise clients.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Enterprise-grade cloud platform (LlamaCloud) and document parser (LlamaParse) powering knowledge management.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partnerships with Salesforce, KPMG, and major global investors accelerate innovation.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 Framework for developer-led agentic RAG and knowledge assistant solutions.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LlamaCloud for secure, scalable, production-grade ingestion and retrieval.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LlamaParse for advanced, high-fidelity extraction from PDFs and PowerPoints.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LlamaIndex is positioned as the enterprise standard for connecting LLMs to private, complex data.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