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1417320"/>
            <a:ext cx="2804160" cy="20574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18872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1520" y="2651760"/>
            <a:ext cx="2804160" cy="82296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41520" y="2423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7120" y="1417320"/>
            <a:ext cx="2804160" cy="20574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37120" y="118872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TestCorp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TestCorp2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TestCorp3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BuyerCorp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BuyerCorp2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BuyerCorp3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$1,500,000,000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$1,000,000,000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$25,000,000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Conversion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