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461560</c:v>
                </c:pt>
                <c:pt idx="1">
                  <c:v>475000</c:v>
                </c:pt>
                <c:pt idx="2">
                  <c:v>490000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2024E</c:v>
                </c:pt>
                <c:pt idx="1">
                  <c:v>2025E</c:v>
                </c:pt>
                <c:pt idx="2">
                  <c:v>2026E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215000</c:v>
                </c:pt>
                <c:pt idx="1">
                  <c:v>230000</c:v>
                </c:pt>
                <c:pt idx="2">
                  <c:v>245000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natural gas production and unconventional fields (Jafurah)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Scale-up blue/green hydrogen and CCUS facilities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Diversify downstream and chemicals with new global JVs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digital transformation and operational efficiency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renewables and green financing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Oil price: $75-85/bbl average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Gas production increase: 15% by 2026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Capex efficiency gains: 10% annually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Downstream margins: 8-10%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Carbon pricing: $50/tonne CO2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ROI: 20% improvement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