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Management Team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00887" y="132588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Jerry Liu</a:t>
            </a:r>
            <a:br/>
            <a:r>
              <a:t>Chief Executive Officer (CEO)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0887" y="169164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Co-founder of LlamaIndex; led company from open-source project to enterprise SaaS adoption.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0887" y="207568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Former applied research scientist at Uber focused on AI/ML infrastructure.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0887" y="245973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Speaker at major AI industry conferences and recognized RAG pioneer.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0887" y="284378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Holds Computer Science degrees from Princeton and Stanford.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0887" y="322783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Passionate about developer experience and enterprise AI deployment.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0887" y="370332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Simon Suo</a:t>
            </a:r>
            <a:br/>
            <a:r>
              <a:t>Chief Technology Officer (CTO)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0887" y="406908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Co-founder of LlamaIndex; architect of LlamaCloud and core agent platform.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0887" y="445312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Early engineer at Uber with focus on distributed backend systems.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0887" y="483717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Expert in open-source AI/ML stack and developer tooling.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0887" y="522122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Drives reliability, scalability, and developer-first product design.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0887" y="560527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Holds a degree in Computer Science.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61607" y="132588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Andrei Fajardo</a:t>
            </a:r>
            <a:br/>
            <a:r>
              <a:t>Founding Account Executive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61607" y="169164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Sales/customer success leader; drove enterprise adoption including Fortune 500 clients.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61607" y="207568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Built go-to-market and customer enablement programs at high-growth SaaS/AI startups.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61607" y="245973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Former enterprise sales leader at multiple technology companies.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61607" y="284378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Instrumental in scaling LlamaIndex's enterprise waitlist.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61607" y="322783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Focuses on onboarding, scaling, and customer support.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61607" y="370332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Logan Markewich</a:t>
            </a:r>
            <a:br/>
            <a:r>
              <a:t>Founding AI Engineer, Customer Facing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61607" y="406908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Specialist in customer-facing AI engineering and technical implementation.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61607" y="445312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Leads onboarding and integration for key enterprise deployments.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61607" y="483717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AI/ML engineering and applied research background.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61607" y="522122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Manages client success with LlamaCloud and custom agent solutions.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61607" y="560527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Focuses on bespoke AI workflow development.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5760" y="6355080"/>
            <a:ext cx="548640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355080"/>
            <a:ext cx="292608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LlamaIndex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