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Product &amp; Service Footprint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Oval 3"/>
          <p:cNvSpPr/>
          <p:nvPr/>
        </p:nvSpPr>
        <p:spPr>
          <a:xfrm>
            <a:off x="731520" y="128016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1097280" y="1280160"/>
            <a:ext cx="50292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Crude Oil Production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" y="1508760"/>
            <a:ext cx="5029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World's largest producer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83680" y="128016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400" b="1">
                <a:solidFill>
                  <a:srgbClr val="183A58"/>
                </a:solidFill>
                <a:latin typeface="Arial"/>
              </a:rPr>
              <a:t>Product &amp; Service Market Coverage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583680" y="1645920"/>
          <a:ext cx="18288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/>
                <a:gridCol w="731520"/>
              </a:tblGrid>
              <a:tr h="853440">
                <a:tc>
                  <a:txBody>
                    <a:bodyPr/>
                    <a:lstStyle/>
                    <a:p>
                      <a:pPr algn="ctr"/>
                      <a:r>
                        <a:rPr sz="900" b="1">
                          <a:solidFill>
                            <a:srgbClr val="FFFFFF"/>
                          </a:solidFill>
                          <a:latin typeface="Arial"/>
                        </a:rPr>
                        <a:t>Region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 b="1">
                          <a:solidFill>
                            <a:srgbClr val="FFFFFF"/>
                          </a:solidFill>
                          <a:latin typeface="Arial"/>
                        </a:rPr>
                        <a:t>Coverage Status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</a:tr>
              <a:tr h="853440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Coverage data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Will be displayed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</a:tr>
              <a:tr h="853440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when available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from data source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583680" y="438912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400" b="1">
                <a:solidFill>
                  <a:srgbClr val="183A58"/>
                </a:solidFill>
                <a:latin typeface="Arial"/>
              </a:rPr>
              <a:t>Key Operational Metrics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83680" y="4663440"/>
            <a:ext cx="5029200" cy="18288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6858000" y="5394960"/>
            <a:ext cx="448056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200" b="0">
                <a:solidFill>
                  <a:srgbClr val="404040"/>
                </a:solidFill>
                <a:latin typeface="Arial"/>
              </a:rPr>
              <a:t>Key operational metrics will be displayed here when data is available.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152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07, 2025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86800" y="6400800"/>
            <a:ext cx="3200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