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LlamaIndex</c:v>
                </c:pt>
                <c:pt idx="1">
                  <c:v>LangChain</c:v>
                </c:pt>
                <c:pt idx="2">
                  <c:v>CrewAI</c:v>
                </c:pt>
                <c:pt idx="3">
                  <c:v>OpenAI Assistants API</c:v>
                </c:pt>
                <c:pt idx="4">
                  <c:v>Haystack</c:v>
                </c:pt>
                <c:pt idx="5">
                  <c:v>Eden 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38.0</c:v>
                </c:pt>
                <c:pt idx="1">
                  <c:v>30.0</c:v>
                </c:pt>
                <c:pt idx="2">
                  <c:v>5.0</c:v>
                </c:pt>
                <c:pt idx="3">
                  <c:v>300.0</c:v>
                </c:pt>
                <c:pt idx="4">
                  <c:v>8.0</c:v>
                </c:pt>
                <c:pt idx="5">
                  <c:v>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</c:v>
                </c:pt>
                <c:pt idx="1">
                  <c:v>-5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data—trusted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LlamaIndex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Market responsiveness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Cost adaptability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2–3 weeks –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3–4 weeks –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4–5 weeks –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–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2–3 weeks –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7665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65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665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97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97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97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097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10,000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Exceptional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Current ARR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Annualized revenue run-rate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Path to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2020–2024E CAGR: 120% driven by enterprise adoption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platform (LlamaCloud) adoption scaling rapidly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expanding with Fortune 500 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LlamaIndex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Ravi Theja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95948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Eden AI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120–150%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$90–120M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624328"/>
            <a:ext cx="1645920" cy="85039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395728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706624"/>
            <a:ext cx="1645920" cy="76809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478024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2788920"/>
            <a:ext cx="1645920" cy="685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560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926080"/>
            <a:ext cx="1645920" cy="5486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2697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