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LlamaIndex</c:v>
                </c:pt>
                <c:pt idx="1">
                  <c:v>LangChain</c:v>
                </c:pt>
                <c:pt idx="2">
                  <c:v>CrewAI</c:v>
                </c:pt>
                <c:pt idx="3">
                  <c:v>OpenAI API</c:v>
                </c:pt>
                <c:pt idx="4">
                  <c:v>Haystack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38.0</c:v>
                </c:pt>
                <c:pt idx="1">
                  <c:v>30.0</c:v>
                </c:pt>
                <c:pt idx="2">
                  <c:v>5.0</c:v>
                </c:pt>
                <c:pt idx="3">
                  <c:v>300.0</c:v>
                </c:pt>
                <c:pt idx="4">
                  <c:v>8.5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 connectors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5" name="Oval 14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Design Excels at retrieval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