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26.0</c:v>
                </c:pt>
                <c:pt idx="1">
                  <c:v>24.0</c:v>
                </c:pt>
                <c:pt idx="2">
                  <c:v>33.0</c:v>
                </c:pt>
                <c:pt idx="3">
                  <c:v>40.0</c:v>
                </c:pt>
                <c:pt idx="4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6.5</c:v>
                </c:pt>
                <c:pt idx="1">
                  <c:v>5.8</c:v>
                </c:pt>
                <c:pt idx="2">
                  <c:v>8.2</c:v>
                </c:pt>
                <c:pt idx="3">
                  <c:v>10.0</c:v>
                </c:pt>
                <c:pt idx="4">
                  <c:v>11.2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UiPath</c:v>
                </c:pt>
                <c:pt idx="1">
                  <c:v>Automation Anywhere</c:v>
                </c:pt>
                <c:pt idx="2">
                  <c:v>Blue Prism</c:v>
                </c:pt>
                <c:pt idx="3">
                  <c:v>Softomotive (Microsoft)</c:v>
                </c:pt>
                <c:pt idx="4">
                  <c:v>Alphamoon</c:v>
                </c:pt>
                <c:pt idx="5">
                  <c:v>Cognitev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1200.0</c:v>
                </c:pt>
                <c:pt idx="1">
                  <c:v>600.0</c:v>
                </c:pt>
                <c:pt idx="2">
                  <c:v>250.0</c:v>
                </c:pt>
                <c:pt idx="3">
                  <c:v>100.0</c:v>
                </c:pt>
                <c:pt idx="4">
                  <c:v>15.0</c:v>
                </c:pt>
                <c:pt idx="5">
                  <c:v>8.0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44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TechCorp Solutions is a technology company founded in 2018 and headquartered in Dubai, UAE. The company provides AI-powered business automation solutions tailored for small and medium-sized enterprises (SMEs) across the Middle East. Its offerings focus on leveraging artificial intelligence to streamline and optimize business processes for regional clients.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Founded in 2018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revenue: $12M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EBITDA: $3.2M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AI-powered business automation solutions for SMEs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The company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TechCorp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TechCorp Solutions is a technology company founded in 2018 and headquartered in Dubai, UAE. The company provides AI-powered business automation solutions tailored for small and medium-sized enterprises (SMEs) across the Middle East. Its offerings focus on leveraging artificial intelligence to streamline and optimize business processes for regional clients.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Founded in 2018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revenue: $12M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EBITDA: $3.2M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AI-powered business automation solutions for SMEs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The company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TechCorp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Streamlined processes and resource optimization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Investment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reducing administrative overhead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and vendor consolidation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revenue streams and operational efficiency measures provide resilience against market volatility and cost pressures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earnings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generation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Investment Highlights</a:t>
            </a:r>
          </a:p>
        </p:txBody>
      </p:sp>
      <p:sp>
        <p:nvSpPr>
          <p:cNvPr id="7" name="Oval 6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Exceptional revenue CAGR of 115% (2021-2024) with strong EBITDA margin expansion.</a:t>
            </a:r>
          </a:p>
        </p:txBody>
      </p:sp>
      <p:sp>
        <p:nvSpPr>
          <p:cNvPr id="9" name="Oval 8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Proprietary AI automation platform tailored for Middle Eastern SMEs, addressing a large and underserved market.</a:t>
            </a:r>
          </a:p>
        </p:txBody>
      </p:sp>
      <p:sp>
        <p:nvSpPr>
          <p:cNvPr id="11" name="Oval 10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Experienced management team with proven track record in scaling technology businesses regionally.</a:t>
            </a:r>
          </a:p>
        </p:txBody>
      </p:sp>
      <p:sp>
        <p:nvSpPr>
          <p:cNvPr id="13" name="Oval 12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Established client base and partnerships with leading enterprises and government entities.</a:t>
            </a:r>
          </a:p>
        </p:txBody>
      </p:sp>
      <p:sp>
        <p:nvSpPr>
          <p:cNvPr id="15" name="Oval 14"/>
          <p:cNvSpPr/>
          <p:nvPr/>
        </p:nvSpPr>
        <p:spPr>
          <a:xfrm>
            <a:off x="65379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675120" y="3227832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Significant operating leverage and scalable SaaS business model.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Process Next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5.7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31" name="TextBox 30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TechCorp Solutions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E3A8A"/>
                </a:solidFill>
                <a:latin typeface="Times New Roman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Ahmed Al-Rashid</a:t>
            </a:r>
            <a:br/>
            <a:r>
              <a:t>Management Role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McKinsey consultant with 15 years of experience in technology strategy and digital transformation across EMEA.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185416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Led multiple large-scale digital transformation projects for Fortune 500 clients; recognized for scaling tech startups in the GCC.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798064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Sarah Johnson</a:t>
            </a:r>
            <a:br/>
            <a:r>
              <a:t>Management Role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118104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Ex-Google engineer with deep expertise in AI/ML, cloud infrastructure, and enterprise software development.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657600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Built scalable AI platforms at Google; holds multiple patents in machine learning applications for business automation.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Omar Hassan</a:t>
            </a:r>
            <a:br/>
            <a:r>
              <a:t>Management Role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9080" y="1645920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Former PwC senior manager with 12 years of experience in finance, M&amp;A, and scaling high-growth tech companies.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9080" y="2185416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Managed financial operations and fundraising for several regional tech ventures; expert in SaaS financial modeling.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9080" y="2798064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Fatima Al-Zahra</a:t>
            </a:r>
            <a:br/>
            <a:r>
              <a:t>Management Role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080" y="3118104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10 years of B2B sales leadership in the Middle East, specializing in SaaS and enterprise technology solutions.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9080" y="3657600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Built and led regional sales teams; established key partnerships with leading GCC enterprises and government entities.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Rami El-Khatib</a:t>
            </a:r>
            <a:br/>
            <a:r>
              <a:t>Management Role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63840" y="1645920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Operations executive with 14 years in scaling tech-enabled service businesses across MENA.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3840" y="2020824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Drove operational excellence and process automation at two regional unicorns; expert in cross-border team management.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63840" y="2633472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Leila Mansour</a:t>
            </a:r>
            <a:br/>
            <a:r>
              <a:t>Management Role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63840" y="295351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Product leader with 12 years in AI product management, formerly at SAP and Oracle.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63840" y="3328416"/>
            <a:ext cx="3657600" cy="493776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Launched multiple AI-driven SaaS products; specializes in user-centric design and rapid go-to-market strategies.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Confidential | September 11,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Strategic growth initiatives will be outlined here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Market expansion and diversification plans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Operational efficiency improvements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Technology and innovation investments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Sustainability and ESG initiatives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2860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Financial projections chart will be displayed when data is available.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0" name="Oval 19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4" name="Oval 23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6" name="Oval 25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8" name="Oval 27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International Accreditation: First Hong Kong clinic accredited by Australian Council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Multi-specialty Integration: Comprehensive holistic care model spanning physical and mental health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In-house Pharmacy: Holder of wholesale pharmacy license with dedicated pharmacy team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Teaching Status: Recognized undergraduate and postgraduate teaching unit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280416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1520" y="2651761"/>
            <a:ext cx="2804160" cy="822959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41520" y="2423161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7120" y="2377440"/>
            <a:ext cx="2804160" cy="10972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37120" y="214884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2022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C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Strategic...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Private...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Industry...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