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LangChain</c:v>
                </c:pt>
                <c:pt idx="1">
                  <c:v>CrewAI</c:v>
                </c:pt>
                <c:pt idx="2">
                  <c:v>OpenAI Assistants API</c:v>
                </c:pt>
                <c:pt idx="3">
                  <c:v>Haystack</c:v>
                </c:pt>
                <c:pt idx="4">
                  <c:v>Eden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5</c:v>
                </c:pt>
                <c:pt idx="2">
                  <c:v>300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-25.0</c:v>
                </c:pt>
                <c:pt idx="1">
                  <c:v>-5.0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data-trusted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 for render_precedent_transactions_slide: '&gt;' not supported between instances of 'str' and 'int'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No data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Please provide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coverage_table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in JSON data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38.0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5.7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2020-2024E CAGR: 120%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adoption drives scaling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expands rapidly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91640"/>
            <a:ext cx="3657600" cy="493776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2402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6243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0083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39242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86791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423367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61772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500176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538581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" y="576986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1691640"/>
            <a:ext cx="3657600" cy="493776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240280"/>
            <a:ext cx="3657600" cy="493776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278892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317296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355701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4032504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439826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9080" y="478231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080" y="516636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9080" y="555040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080" y="593445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Innovation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Breadlife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Sari Roti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Holland Bakery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BreadTalk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120-150%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$90-120M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