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400" cy="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>
                <a:solidFill>
                  <a:srgbClr val="FF0000"/>
                </a:solidFill>
              </a:rPr>
              <a:t>Test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0"/>
            <a:ext cx="400" cy="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>
                <a:solidFill>
                  <a:srgbClr val="00FF00"/>
                </a:solidFill>
              </a:rPr>
              <a:t>Test Subtitle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" y="220"/>
            <a:ext cx="300" cy="100"/>
          </a:xfrm>
          <a:prstGeom prst="rect">
            <a:avLst/>
          </a:prstGeom>
          <a:solidFill>
            <a:srgbClr val="800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rgbClr val="FFA500"/>
                </a:solidFill>
              </a:rPr>
              <a:t>Purple Shape with Orange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