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LangChain</c:v>
                </c:pt>
                <c:pt idx="1">
                  <c:v>CrewAI</c:v>
                </c:pt>
                <c:pt idx="2">
                  <c:v>OpenAI Assistants API</c:v>
                </c:pt>
                <c:pt idx="3">
                  <c:v>Haystack</c:v>
                </c:pt>
                <c:pt idx="4">
                  <c:v>Eden AI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5</c:v>
                </c:pt>
                <c:pt idx="2">
                  <c:v>300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-25.0</c:v>
                </c:pt>
                <c:pt idx="1">
                  <c:v>-5.0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6400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188720"/>
            <a:ext cx="4389120" cy="53035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98079" y="1280160"/>
            <a:ext cx="40233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data-trusted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LlamaIndex's platform with NVIDIA AI infrastructure and developer ecosystem.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Cross-sell LlamaIndex with Azure, enhance Copilot and enterprise AI search.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 into Google Cloud, drive RAG/agent innovation.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LlamaIndex in MENA and global portfolio companies.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go-to-market, leverage Sequoia's AI expertise.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Support ecosystem expansion and future funding.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expansion and enterprise client access.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Technical expertise and founder support.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2-3 weeks -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3-4 weeks -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4-5 weeks -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-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2-3 weeks -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73736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55448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7373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74320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56032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7432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56032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749039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3566159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749039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3566159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475488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457200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4754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457200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High growth trajectory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2024E Revenue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$38.0M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USD (Est.)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Strong scaling momentum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2024E 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$5.7M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USD (Est.)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Achieving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Fortune 500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2020-2024E CAGR: 120%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adoption drives scaling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expands rapidly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Jerry Liu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Simon Suo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Andrei Fajardo</a:t>
            </a:r>
            <a:br/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Logan Markewich</a:t>
            </a:r>
            <a:br/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Connectors/Indexing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 Adoption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Factuality/Traceability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LlamaIndex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LangChain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CrewAI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OpenAI API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Haystack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$76-114M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120-150%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$90-120M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164592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2624328"/>
            <a:ext cx="1645920" cy="850392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2395728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2706624"/>
            <a:ext cx="1645920" cy="768096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2478024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2788920"/>
            <a:ext cx="1645920" cy="6858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2560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2926080"/>
            <a:ext cx="1645920" cy="5486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2697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Q2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Q4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Q3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Reka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EliseAI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Cohere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Mistral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Glean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Salesforce...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General Catalyst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Oracle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Andreessen...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Sequoia Capital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France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$2.1B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$75M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31.0x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28.0x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