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2191695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Demo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365760" y="6355080"/>
            <a:ext cx="5486400" cy="365760"/>
          </a:xfrm>
          <a:prstGeom prst="rect">
            <a:avLst/>
          </a:prstGeom>
          <a:noFill/>
        </p:spPr>
        <p:txBody>
          <a:bodyPr wrap="none" lIns="45720" rIns="45720" anchor="ctr">
            <a:spAutoFit/>
          </a:bodyPr>
          <a:lstStyle/>
          <a:p>
            <a:pPr algn="l"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August 28, 2025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686800" y="6355080"/>
            <a:ext cx="2926080" cy="365760"/>
          </a:xfrm>
          <a:prstGeom prst="rect">
            <a:avLst/>
          </a:prstGeom>
          <a:noFill/>
        </p:spPr>
        <p:txBody>
          <a:bodyPr wrap="none" lIns="45720" rIns="45720" anchor="ctr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Moelis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