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Financial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Strategic growth initiatives will be outlined here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Market expansion and diversification plans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Operational efficiency improvements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Technology and innovation investments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Sustainability and ESG initiatives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2286000"/>
            <a:ext cx="5029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Financial projections chart will be displayed when data is available.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20" name="Oval 19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22" name="Oval 21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4" name="Oval 23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6" name="Oval 25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8" name="Oval 27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