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858000" y="5394960"/>
            <a:ext cx="448056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0">
                <a:solidFill>
                  <a:srgbClr val="404040"/>
                </a:solidFill>
                <a:latin typeface="Arial"/>
              </a:rPr>
              <a:t>Key operational metrics will be displayed here when data is available.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