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oil producer, operating over 100 fields including Ghawar and Safaniya with 12.8M bbl/day capacity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&amp; NGLs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Integrated gas processing and marketing operations producing 9.8B scf/day of natural gas and NGLs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Refining &amp; Petrochemicals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Downstream operations with 5.4M bbl/day refining capacity including integrated petrochemical complexes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Global Trading &amp; Marketing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Worldwide crude oil and refined products trading operations serving customers across 50+ countries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Global Operations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Crude Production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Refining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Trading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Saudi Arabia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 Pacific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Americas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Africa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Daily Production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12.8M bbl/day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Proven Oil Reserves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267B barrels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Refining Capacity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5.4M bbl/day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Employees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68,500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