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400" cy="1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FF0000"/>
                </a:solidFill>
              </a:rPr>
              <a:t>Test Company Presentation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20"/>
            <a:ext cx="400" cy="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>
                <a:solidFill>
                  <a:srgbClr val="0000FF"/>
                </a:solidFill>
              </a:rPr>
              <a:t>Financial Highlights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" y="220"/>
            <a:ext cx="300" cy="100"/>
          </a:xfrm>
          <a:prstGeom prst="rect">
            <a:avLst/>
          </a:prstGeom>
          <a:solidFill>
            <a:srgbClr val="00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solidFill>
                  <a:srgbClr val="FFA500"/>
                </a:solidFill>
              </a:rPr>
              <a:t>Revenue Growth: 25%</a:t>
            </a:r>
          </a:p>
        </p:txBody>
      </p:sp>
      <p:sp>
        <p:nvSpPr>
          <p:cNvPr id="5" name="Rectangle 4"/>
          <p:cNvSpPr/>
          <p:nvPr/>
        </p:nvSpPr>
        <p:spPr>
          <a:xfrm>
            <a:off x="50" y="340"/>
            <a:ext cx="300" cy="80"/>
          </a:xfrm>
          <a:prstGeom prst="rect">
            <a:avLst/>
          </a:prstGeom>
          <a:solidFill>
            <a:srgbClr val="80008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>
                <a:solidFill>
                  <a:srgbClr val="FFFF00"/>
                </a:solidFill>
              </a:rPr>
              <a:t>Market Share: 15%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