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Preparation: 2–3 weeks – NDA, data room, initial buyer list</a:t>
            </a:r>
          </a:p>
        </p:txBody>
      </p:sp>
      <p:sp>
        <p:nvSpPr>
          <p:cNvPr id="44" name="Oval 43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Initial diligence: 3–4 weeks – Tech/code review, customer calls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Deep diligence: 4–5 weeks – Financials, IP, team interviews, security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Final offers: 2 weeks – Negotiation, board approvals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531266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525779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Signing/closing: 2–3 weeks – SPA/APA, regulatory, final close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