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-17099280"/>
            <a:ext cx="1645920" cy="205740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-173278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50.0x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280" y="-9281160"/>
            <a:ext cx="1645920" cy="1275588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383280" y="-95097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31.0x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0640" y="-8046720"/>
            <a:ext cx="1645920" cy="115214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-82753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28.0x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64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-6812280"/>
            <a:ext cx="1645920" cy="102870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858000" y="-70408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25.0x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5360" y="-4754880"/>
            <a:ext cx="1645920" cy="8229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95360" y="-49834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20.0x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536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5760" y="4389120"/>
          <a:ext cx="11887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0200" y="4389120"/>
          <a:ext cx="8686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2743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Unknown format code 'f' for object of type 'str'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