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A5B88"/>
                </a:solidFill>
                <a:latin typeface="Arial"/>
              </a:rPr>
              <a:t>Manual Brand + Investor Template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A5B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A5B88"/>
                </a:solidFill>
                <a:latin typeface="Arial"/>
              </a:defRPr>
            </a:pPr>
            <a:r>
              <a:t>Test CEO</a:t>
            </a:r>
            <a:br/>
            <a:r>
              <a:t>Role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Manual Brand 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