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1200.0</c:v>
                </c:pt>
                <c:pt idx="1">
                  <c:v>1800.0</c:v>
                </c:pt>
                <c:pt idx="2">
                  <c:v>2500.0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120.0</c:v>
                </c:pt>
                <c:pt idx="1">
                  <c:v>250.0</c:v>
                </c:pt>
                <c:pt idx="2">
                  <c:v>400.0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Databricks is a leading unified analytics platform, empowering enterprises to accelerate AI-driven innovation and data engineering at scale.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(12+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Transformed from open-source Apache Spark project to $1B+ ARR and 10,000+ enterprise customers.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Cloud-native platform adopted by Fortune 500s for advanced analytics, machine learning, and data lakehouse architecture.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Microsoft, AWS, and Google Cloud drive global expansion and product innovation.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Databricks Lakehouse Platform for unified data analytics, engineering, and AI workloads.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MLflow for scalable machine learning lifecycle management.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Delta Lake for reliable, high-performance data lakehouse storage.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Databricks is positioned as the enterprise standard for scalable, secure, and collaborative data analytics and AI-trusted by global leaders across industries.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09,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Ali Ghodsi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Databricks; led company from open-source Spark to global SaaS leader.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researcher at UC Berkeley; pioneer in distributed systems and AI.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Recognized industry thought leader in cloud data platforms.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PhD in Computer Science.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Advocates for democratizing data and AI for enterprises.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Matei Zaharia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Creator of Apache Spark; architected Databricks' core technology.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Professor at Stanford University; expert in large-scale data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innovation in AI, ML, and data infrastructure.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PhD in Computer Science.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reliability, scalability, and developer-first product design.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Reynold Xin</a:t>
            </a:r>
            <a:br/>
            <a:r>
              <a:t>Chief Architect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Databricks; led development of Spark SQL and Delta Lake.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distributed computing and cloud data engineering.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Databricks' platform for enterprise workloads.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PhD in Computer Science.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product innovation and technical excellence.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Amy Reichanadter</a:t>
            </a:r>
            <a:br/>
            <a:r>
              <a:t>Chief People Officer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global talent strategy and organizational development.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HR executive at high-growth SaaS and technology companies.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culture, diversity, and leadership development at Databricks.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advanced degrees in organizational psychology.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scaling teams and supporting enterprise growth.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09,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adoption of the Lakehouse Platform across finance, healthcare, and manufacturing.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AI/ML capabilities and integrations with cloud hyperscalers.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community via MLflow and Delta Lake.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 EMEA and APAC through strategic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real-time analytics, data governance, and security.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09,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$30B-$40B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25x / 20x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$30B-$40B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160x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40-50%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$32B-$45B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280416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1520" y="2651761"/>
            <a:ext cx="2804160" cy="822959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41520" y="2423161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15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7120" y="2377440"/>
            <a:ext cx="2804160" cy="109728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37120" y="214884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4.0x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71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2022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Sample Company 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Sample Company 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Sample Company C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Strategic...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Private...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Industry...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$250M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$180M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$80M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4.0x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Silicon Valley venture capital firm with a focus on enterprise software and AI.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category-defining AI and data platforms with strong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go-to-market, leverage deep network and technical expertise.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Anchor investor in recent rounds, strong long-term commitment.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Thrive Capital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technology investment firm backing transformative software and data companies.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Support Databricks' expansion into global enterprise markets and drive platform innovation.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network, experience scaling public and private tech giants.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Major participant in Series K, strategic alignment with Databricks’ vision.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Insight Partners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private equity and venture capital firm specializing in high-growth technology.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late-stage growth and operational excellence for SaaS businesses.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Operational platform to accelerate scaling and go-to-market.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Medium-High (7/10) - Repeat investor, strong SaaS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09,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