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120.0</c:v>
                </c:pt>
                <c:pt idx="1">
                  <c:v>145.0</c:v>
                </c:pt>
                <c:pt idx="2">
                  <c:v>180.0</c:v>
                </c:pt>
                <c:pt idx="3">
                  <c:v>210.0</c:v>
                </c:pt>
                <c:pt idx="4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18.0</c:v>
                </c:pt>
                <c:pt idx="1">
                  <c:v>24.0</c:v>
                </c:pt>
                <c:pt idx="2">
                  <c:v>31.0</c:v>
                </c:pt>
                <c:pt idx="3">
                  <c:v>40.0</c:v>
                </c:pt>
                <c:pt idx="4">
                  <c:v>47.0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88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Patient Growth (CAGR)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12.4%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Consistent growth despite pandemic disruptions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Retention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Premium market segment indicator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303520"/>
            <a:ext cx="5943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53212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Expanded clinic network with strategic locations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571500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Premium service offerings drive higher margins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5897880"/>
            <a:ext cx="576072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Corporate wellness contracts provide stable revenue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32320" y="530352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315200" y="5349240"/>
            <a:ext cx="402336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0" y="5532120"/>
            <a:ext cx="402336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fundamentals with consistent growth trajectory and market-leading positions.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9224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9224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Test Company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