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400000.0</c:v>
                </c:pt>
                <c:pt idx="1">
                  <c:v>535000.0</c:v>
                </c:pt>
                <c:pt idx="2">
                  <c:v>520000.0</c:v>
                </c:pt>
                <c:pt idx="3">
                  <c:v>480000.0</c:v>
                </c:pt>
                <c:pt idx="4">
                  <c:v>500000.0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180000.0</c:v>
                </c:pt>
                <c:pt idx="1">
                  <c:v>265000.0</c:v>
                </c:pt>
                <c:pt idx="2">
                  <c:v>245000.0</c:v>
                </c:pt>
                <c:pt idx="3">
                  <c:v>220000.0</c:v>
                </c:pt>
                <c:pt idx="4">
                  <c:v>235000.0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64200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Saudi Aramco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margin: 42-47%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45%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Industry-leading margins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Return on capital employed: ~30%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32%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Exceptional capital efficiency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CapEx: $52-58B/year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$55B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(Average)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Strategic investment program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Dividend payout: $97.8B (2023)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$98B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● Consistent shareholder returns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303520"/>
            <a:ext cx="5943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53212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High oil prices (2021-2022) drove record performance with strong market positioning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71500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Operational scale and cost leadership support resilience across price cycles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89788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Downstream and international expansion drive diversification benefits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608076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Digitalization and efficiency initiatives enhance margins across operations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2320" y="530352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0" y="5349240"/>
            <a:ext cx="402336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5532120"/>
            <a:ext cx="40233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Aramco consistently delivers industry-leading margins and returns, supported by scale, cost discipline, and strong business model. Diversification and transition investments provide long-term value.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9224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Saudi Aramco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