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183A58"/>
                </a:solidFill>
                <a:latin typeface="Arial"/>
              </a:defRPr>
            </a:pPr>
            <a:r>
              <a:t>President &amp; CEO - Amin H. Nasser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9164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Over 30 years at Aramco, CEO since 2015 leading the company through IPO and inte...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Led the company through IPO and international expansion with strategic foresight...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2316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Recognized for strategic foresight and operational excellence that has driven re...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78892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Oversaw scale-up to 12 million barrels/day production while maintaining industry...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33756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183A58"/>
                </a:solidFill>
                <a:latin typeface="Arial"/>
              </a:defRPr>
            </a:pPr>
            <a:r>
              <a:t>Executive Vice President &amp; CFO - Ziad T. Al-Murshed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74904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Leads global financial operations, investor relations, and treasury management w...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11480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Led $5 billion bond issuance that attracted global institutional investors and e...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48056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Extensive experience in treasury management, capital markets, and risk managemen...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4632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Instrumental in cost optimization initiatives that delivered billions in savings...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39496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183A58"/>
                </a:solidFill>
                <a:latin typeface="Arial"/>
              </a:defRPr>
            </a:pPr>
            <a:r>
              <a:t>Senior Vice President - Technology &amp; Innovation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80644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Leads Aramco's technology and digital transformation agenda with focus on AI, au...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17220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Oversees technology partnerships and joint ventures that accelerate innovation a...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53796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Champion of research and development initiatives that enhance operational effici...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7920" y="128016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183A58"/>
                </a:solidFill>
                <a:latin typeface="Arial"/>
              </a:defRPr>
            </a:pPr>
            <a:r>
              <a:t>Upstream President - Nasir K. Al-Naimi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169164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Manages global exploration and production activities with oversight of field dev...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17920" y="205740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Focus on operational efficiency and sustainability with leadership of upstream d...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17920" y="242316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Directs investments aligned with low-carbon mandates and climate commitments whi...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7920" y="278892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25+ years in upstream engineering and leadership with deep technical expertise i...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7920" y="333756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183A58"/>
                </a:solidFill>
                <a:latin typeface="Arial"/>
              </a:defRPr>
            </a:pPr>
            <a:r>
              <a:t>Downstream President - Mohammed Y. Al Qahtani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7920" y="374904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Responsible for refining, chemicals, and retail operations with leadership of do...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17920" y="411480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Led downstream integration and global expansion including acquisitions in Chile,...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7920" y="448056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Oversaw acquisitions in multiple international markets that enhance Aramco's int...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7920" y="4846320"/>
            <a:ext cx="548640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404040"/>
                </a:solidFill>
                <a:latin typeface="Arial"/>
              </a:defRPr>
            </a:pPr>
            <a:r>
              <a:t>• Champion of technology-driven operational improvements that optimize refining ma...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92240"/>
            <a:ext cx="548640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6492240"/>
            <a:ext cx="274320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