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Primary growth initiative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Secondary expansion plan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286000"/>
            <a:ext cx="5029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Financial projections chart will be displayed when data is available.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18" name="Oval 17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0" name="Oval 19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2" name="Oval 21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