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229000</c:v>
                </c:pt>
                <c:pt idx="1">
                  <c:v>400000</c:v>
                </c:pt>
                <c:pt idx="2">
                  <c:v>495100</c:v>
                </c:pt>
                <c:pt idx="3">
                  <c:v>480570</c:v>
                </c:pt>
                <c:pt idx="4">
                  <c:v>461560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100000</c:v>
                </c:pt>
                <c:pt idx="1">
                  <c:v>180000</c:v>
                </c:pt>
                <c:pt idx="2">
                  <c:v>239000</c:v>
                </c:pt>
                <c:pt idx="3">
                  <c:v>223000</c:v>
                </c:pt>
                <c:pt idx="4">
                  <c:v>215000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9412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Growth (USD Millions)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Annual Revenue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$495B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Record performance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 Margin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46%+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Industry leading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Production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12M boe/d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(Consistent)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Stable output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 Drivers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Growth in gas and chemicals output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Expansion in high-growth international markets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Efficiency gains from digital transformation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Saudi Aramco demonstrates resilient performance through commodity cycles, backed by scale, cost leadership, and diversified downstream assets.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Saudi Aramco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