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00" y="100"/>
            <a:ext cx="100" cy="1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00" y="250"/>
            <a:ext cx="100" cy="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FF0000"/>
                </a:solidFill>
              </a:rPr>
              <a:t>Test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